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Hammersmith One"/>
      <p:regular r:id="rId38"/>
    </p:embeddedFont>
    <p:embeddedFont>
      <p:font typeface="Roboto Black"/>
      <p:bold r:id="rId39"/>
      <p:boldItalic r:id="rId40"/>
    </p:embeddedFont>
    <p:embeddedFont>
      <p:font typeface="Roboto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  <p:embeddedFont>
      <p:font typeface="Montserrat Black"/>
      <p:bold r:id="rId49"/>
      <p:boldItalic r:id="rId50"/>
    </p:embeddedFont>
    <p:embeddedFont>
      <p:font typeface="Fira Sans Extra Condensed Medium"/>
      <p:regular r:id="rId51"/>
      <p:bold r:id="rId52"/>
      <p:italic r:id="rId53"/>
      <p:boldItalic r:id="rId54"/>
    </p:embeddedFont>
    <p:embeddedFont>
      <p:font typeface="Josefin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A826CD6-3E4D-482A-B70B-0C91068EC826}">
  <a:tblStyle styleId="{BA826CD6-3E4D-482A-B70B-0C91068EC8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E18DE0E-F463-499D-971E-F5F05E18FA4C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Black-boldItalic.fntdata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Lato-bold.fntdata"/><Relationship Id="rId45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boldItalic.fntdata"/><Relationship Id="rId47" Type="http://schemas.openxmlformats.org/officeDocument/2006/relationships/font" Target="fonts/Lato-italic.fntdata"/><Relationship Id="rId49" Type="http://schemas.openxmlformats.org/officeDocument/2006/relationships/font" Target="fonts/Montserrat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RobotoBlack-bold.fntdata"/><Relationship Id="rId38" Type="http://schemas.openxmlformats.org/officeDocument/2006/relationships/font" Target="fonts/HammersmithOne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FiraSansExtraCondensedMedium-regular.fntdata"/><Relationship Id="rId50" Type="http://schemas.openxmlformats.org/officeDocument/2006/relationships/font" Target="fonts/MontserratBlack-boldItalic.fntdata"/><Relationship Id="rId53" Type="http://schemas.openxmlformats.org/officeDocument/2006/relationships/font" Target="fonts/FiraSansExtraCondensedMedium-italic.fntdata"/><Relationship Id="rId52" Type="http://schemas.openxmlformats.org/officeDocument/2006/relationships/font" Target="fonts/FiraSansExtraCondensedMedium-bold.fntdata"/><Relationship Id="rId11" Type="http://schemas.openxmlformats.org/officeDocument/2006/relationships/slide" Target="slides/slide6.xml"/><Relationship Id="rId55" Type="http://schemas.openxmlformats.org/officeDocument/2006/relationships/font" Target="fonts/JosefinSans-regular.fntdata"/><Relationship Id="rId10" Type="http://schemas.openxmlformats.org/officeDocument/2006/relationships/slide" Target="slides/slide5.xml"/><Relationship Id="rId54" Type="http://schemas.openxmlformats.org/officeDocument/2006/relationships/font" Target="fonts/FiraSansExtraCondensedMedium-boldItalic.fntdata"/><Relationship Id="rId13" Type="http://schemas.openxmlformats.org/officeDocument/2006/relationships/slide" Target="slides/slide8.xml"/><Relationship Id="rId57" Type="http://schemas.openxmlformats.org/officeDocument/2006/relationships/font" Target="fonts/JosefinSans-italic.fntdata"/><Relationship Id="rId12" Type="http://schemas.openxmlformats.org/officeDocument/2006/relationships/slide" Target="slides/slide7.xml"/><Relationship Id="rId56" Type="http://schemas.openxmlformats.org/officeDocument/2006/relationships/font" Target="fonts/Josefi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Josefi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ec4d270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ec4d270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2d2dedc40b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2d2dedc40b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2ffb23f8c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12ffb23f8c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2d2dedc40b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2d2dedc40b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2f8b30976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2f8b30976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383c3a578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383c3a578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99f2f57a7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99f2f57a7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2f8b30976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2f8b30976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Char char="●"/>
            </a:pPr>
            <a:r>
              <a:rPr lang="en" sz="1200">
                <a:solidFill>
                  <a:srgbClr val="161616"/>
                </a:solidFill>
                <a:highlight>
                  <a:srgbClr val="FFFFFF"/>
                </a:highlight>
              </a:rPr>
              <a:t>A positive correlation indicates that large current values correspond with large values at the specified lag; a negative correlation indicates that large current values correspond with small values at the specified lag.</a:t>
            </a:r>
            <a:endParaRPr sz="1200">
              <a:solidFill>
                <a:srgbClr val="161616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Char char="●"/>
            </a:pPr>
            <a:r>
              <a:rPr lang="en" sz="1200">
                <a:solidFill>
                  <a:srgbClr val="161616"/>
                </a:solidFill>
                <a:highlight>
                  <a:srgbClr val="FFFFFF"/>
                </a:highlight>
              </a:rPr>
              <a:t>The absolute value of a correlation is a measure of the strength of the association, with larger absolute values indicating stronger relationships.</a:t>
            </a:r>
            <a:endParaRPr sz="1200">
              <a:solidFill>
                <a:srgbClr val="16161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12ffb23f8c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12ffb23f8c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2ffb23f8c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2ffb23f8c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f8b309762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2f8b309762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STLF model can be defined as Seasonal and Trend decomposition using Loess Forecasting model.</a:t>
            </a:r>
            <a:endParaRPr sz="120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2f8b309762_2_2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2f8b309762_2_2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12f8b309762_2_2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12f8b309762_2_2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2f8b309762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2f8b309762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e18dd52992_0_19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e18dd52992_0_19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bd6c00e73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bd6c00e73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2f8b30976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2f8b30976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e383c3a57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e383c3a57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e18dd52992_0_2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e18dd52992_0_2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bd6c00e73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bd6c00e73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2fe93f47f2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12fe93f47f2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9f2f57a7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99f2f57a7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e3a45cb89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e3a45cb89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2f8b309762_8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2f8b309762_8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12f8b309762_8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12f8b309762_8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17652f323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e17652f323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2fe93f47f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2fe93f47f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Electricity cannot be stored in an affordable fashion.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Taking regulatory requirements into consideration, a generator can maximize their revenues by adjusting generation to forecasted load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Interconnected networks means each network’s performance has an impact on the next, but can also be isolated as needed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Forecasting load can help reduce carbon emissions from “dirty” energy sources by cutting down on energy wastage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3812cc931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3812cc931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2d2ded0a5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2d2ded0a5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2d2dedc40b_0_5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2d2dedc40b_0_5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2d2ded0a5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2d2ded0a5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6075" y="1161150"/>
            <a:ext cx="4864500" cy="26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6075" y="3865893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357675" y="4722775"/>
            <a:ext cx="8435700" cy="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1284000" y="1311100"/>
            <a:ext cx="65760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subTitle"/>
          </p:nvPr>
        </p:nvSpPr>
        <p:spPr>
          <a:xfrm>
            <a:off x="1284000" y="33352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" name="Google Shape;80;p11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1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" name="Google Shape;8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1"/>
          <p:cNvSpPr txBox="1"/>
          <p:nvPr>
            <p:ph idx="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>
            <p:ph type="title"/>
          </p:nvPr>
        </p:nvSpPr>
        <p:spPr>
          <a:xfrm>
            <a:off x="5626875" y="3058675"/>
            <a:ext cx="2797200" cy="13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hasCustomPrompt="1" idx="2" type="title"/>
          </p:nvPr>
        </p:nvSpPr>
        <p:spPr>
          <a:xfrm>
            <a:off x="722223" y="3292758"/>
            <a:ext cx="2516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3" type="title"/>
          </p:nvPr>
        </p:nvSpPr>
        <p:spPr>
          <a:xfrm>
            <a:off x="3457684" y="3292758"/>
            <a:ext cx="2516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4" type="title"/>
          </p:nvPr>
        </p:nvSpPr>
        <p:spPr>
          <a:xfrm>
            <a:off x="722223" y="2109223"/>
            <a:ext cx="2516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hasCustomPrompt="1" idx="5" type="title"/>
          </p:nvPr>
        </p:nvSpPr>
        <p:spPr>
          <a:xfrm>
            <a:off x="3457684" y="2109223"/>
            <a:ext cx="2516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/>
          <p:nvPr>
            <p:ph hasCustomPrompt="1" idx="6" type="title"/>
          </p:nvPr>
        </p:nvSpPr>
        <p:spPr>
          <a:xfrm>
            <a:off x="722223" y="898825"/>
            <a:ext cx="2516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hasCustomPrompt="1" idx="7" type="title"/>
          </p:nvPr>
        </p:nvSpPr>
        <p:spPr>
          <a:xfrm>
            <a:off x="3457684" y="898825"/>
            <a:ext cx="2516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/>
          <p:nvPr>
            <p:ph idx="8" type="ctrTitle"/>
          </p:nvPr>
        </p:nvSpPr>
        <p:spPr>
          <a:xfrm>
            <a:off x="714175" y="3684122"/>
            <a:ext cx="2516100" cy="3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714175" y="3888474"/>
            <a:ext cx="25161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9" type="ctrTitle"/>
          </p:nvPr>
        </p:nvSpPr>
        <p:spPr>
          <a:xfrm>
            <a:off x="3457671" y="3684122"/>
            <a:ext cx="2516100" cy="3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7" name="Google Shape;97;p13"/>
          <p:cNvSpPr txBox="1"/>
          <p:nvPr>
            <p:ph idx="13" type="subTitle"/>
          </p:nvPr>
        </p:nvSpPr>
        <p:spPr>
          <a:xfrm>
            <a:off x="3457676" y="3888475"/>
            <a:ext cx="25161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3"/>
          <p:cNvSpPr txBox="1"/>
          <p:nvPr>
            <p:ph idx="14" type="ctrTitle"/>
          </p:nvPr>
        </p:nvSpPr>
        <p:spPr>
          <a:xfrm>
            <a:off x="714175" y="2500591"/>
            <a:ext cx="2516100" cy="3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0" name="Google Shape;100;p13"/>
          <p:cNvSpPr txBox="1"/>
          <p:nvPr>
            <p:ph idx="15" type="subTitle"/>
          </p:nvPr>
        </p:nvSpPr>
        <p:spPr>
          <a:xfrm>
            <a:off x="714175" y="2704946"/>
            <a:ext cx="2516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16" type="ctrTitle"/>
          </p:nvPr>
        </p:nvSpPr>
        <p:spPr>
          <a:xfrm>
            <a:off x="3457671" y="2500591"/>
            <a:ext cx="2516100" cy="3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2" name="Google Shape;102;p13"/>
          <p:cNvSpPr txBox="1"/>
          <p:nvPr>
            <p:ph idx="17" type="subTitle"/>
          </p:nvPr>
        </p:nvSpPr>
        <p:spPr>
          <a:xfrm>
            <a:off x="3457676" y="2704947"/>
            <a:ext cx="2516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8" type="ctrTitle"/>
          </p:nvPr>
        </p:nvSpPr>
        <p:spPr>
          <a:xfrm>
            <a:off x="714175" y="1290241"/>
            <a:ext cx="2516100" cy="3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4" name="Google Shape;104;p13"/>
          <p:cNvSpPr txBox="1"/>
          <p:nvPr>
            <p:ph idx="19" type="subTitle"/>
          </p:nvPr>
        </p:nvSpPr>
        <p:spPr>
          <a:xfrm>
            <a:off x="714175" y="1494518"/>
            <a:ext cx="25161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20" type="ctrTitle"/>
          </p:nvPr>
        </p:nvSpPr>
        <p:spPr>
          <a:xfrm>
            <a:off x="3457671" y="1290241"/>
            <a:ext cx="2516100" cy="3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6" name="Google Shape;106;p13"/>
          <p:cNvSpPr txBox="1"/>
          <p:nvPr>
            <p:ph idx="21" type="subTitle"/>
          </p:nvPr>
        </p:nvSpPr>
        <p:spPr>
          <a:xfrm>
            <a:off x="3457676" y="1494519"/>
            <a:ext cx="2516100" cy="5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8" name="Google Shape;108;p13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3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0" name="Google Shape;110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 txBox="1"/>
          <p:nvPr>
            <p:ph idx="2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>
            <p:ph type="title"/>
          </p:nvPr>
        </p:nvSpPr>
        <p:spPr>
          <a:xfrm>
            <a:off x="4212225" y="1875138"/>
            <a:ext cx="37392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4" name="Google Shape;114;p14"/>
          <p:cNvSpPr txBox="1"/>
          <p:nvPr>
            <p:ph hasCustomPrompt="1" idx="2" type="title"/>
          </p:nvPr>
        </p:nvSpPr>
        <p:spPr>
          <a:xfrm>
            <a:off x="6521625" y="1084663"/>
            <a:ext cx="14298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72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5" name="Google Shape;115;p14"/>
          <p:cNvSpPr txBox="1"/>
          <p:nvPr>
            <p:ph idx="1" type="subTitle"/>
          </p:nvPr>
        </p:nvSpPr>
        <p:spPr>
          <a:xfrm>
            <a:off x="5394825" y="3345438"/>
            <a:ext cx="2556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" name="Google Shape;116;p14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4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14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 txBox="1"/>
          <p:nvPr>
            <p:ph idx="3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type="title"/>
          </p:nvPr>
        </p:nvSpPr>
        <p:spPr>
          <a:xfrm>
            <a:off x="1827900" y="1946325"/>
            <a:ext cx="54882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" name="Google Shape;123;p15"/>
          <p:cNvSpPr txBox="1"/>
          <p:nvPr>
            <p:ph hasCustomPrompt="1" idx="2" type="title"/>
          </p:nvPr>
        </p:nvSpPr>
        <p:spPr>
          <a:xfrm>
            <a:off x="3857100" y="1155850"/>
            <a:ext cx="14298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7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4" name="Google Shape;124;p15"/>
          <p:cNvSpPr txBox="1"/>
          <p:nvPr>
            <p:ph idx="1" type="subTitle"/>
          </p:nvPr>
        </p:nvSpPr>
        <p:spPr>
          <a:xfrm>
            <a:off x="3293700" y="3416625"/>
            <a:ext cx="2556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6" name="Google Shape;126;p15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15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8" name="Google Shape;12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6"/>
          <p:cNvSpPr txBox="1"/>
          <p:nvPr>
            <p:ph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16"/>
          <p:cNvSpPr txBox="1"/>
          <p:nvPr>
            <p:ph idx="1" type="subTitle"/>
          </p:nvPr>
        </p:nvSpPr>
        <p:spPr>
          <a:xfrm>
            <a:off x="1133625" y="1774150"/>
            <a:ext cx="43182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6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4" name="Google Shape;134;p16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16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" name="Google Shape;13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8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>
            <a:off x="3758108" y="1183875"/>
            <a:ext cx="307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" name="Google Shape;140;p17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7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7"/>
          <p:cNvSpPr txBox="1"/>
          <p:nvPr>
            <p:ph idx="1" type="body"/>
          </p:nvPr>
        </p:nvSpPr>
        <p:spPr>
          <a:xfrm>
            <a:off x="3758100" y="1939675"/>
            <a:ext cx="4558200" cy="21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143" name="Google Shape;14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/>
          <p:nvPr>
            <p:ph idx="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 txBox="1"/>
          <p:nvPr>
            <p:ph type="title"/>
          </p:nvPr>
        </p:nvSpPr>
        <p:spPr>
          <a:xfrm>
            <a:off x="1368156" y="2830925"/>
            <a:ext cx="2970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2" type="title"/>
          </p:nvPr>
        </p:nvSpPr>
        <p:spPr>
          <a:xfrm>
            <a:off x="4804631" y="2830925"/>
            <a:ext cx="2971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1" type="subTitle"/>
          </p:nvPr>
        </p:nvSpPr>
        <p:spPr>
          <a:xfrm>
            <a:off x="4804638" y="3318550"/>
            <a:ext cx="29712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9" name="Google Shape;149;p18"/>
          <p:cNvSpPr txBox="1"/>
          <p:nvPr>
            <p:ph idx="3" type="subTitle"/>
          </p:nvPr>
        </p:nvSpPr>
        <p:spPr>
          <a:xfrm>
            <a:off x="1368356" y="3318550"/>
            <a:ext cx="29709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0" name="Google Shape;150;p18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1" name="Google Shape;151;p18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8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18"/>
          <p:cNvSpPr txBox="1"/>
          <p:nvPr>
            <p:ph idx="4" type="title"/>
          </p:nvPr>
        </p:nvSpPr>
        <p:spPr>
          <a:xfrm>
            <a:off x="720000" y="866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54" name="Google Shape;15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/>
          <p:nvPr>
            <p:ph idx="5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>
            <p:ph type="title"/>
          </p:nvPr>
        </p:nvSpPr>
        <p:spPr>
          <a:xfrm>
            <a:off x="937626" y="2918692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8" name="Google Shape;158;p19"/>
          <p:cNvSpPr txBox="1"/>
          <p:nvPr>
            <p:ph idx="1" type="subTitle"/>
          </p:nvPr>
        </p:nvSpPr>
        <p:spPr>
          <a:xfrm>
            <a:off x="937626" y="3375977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9"/>
          <p:cNvSpPr txBox="1"/>
          <p:nvPr>
            <p:ph idx="2" type="title"/>
          </p:nvPr>
        </p:nvSpPr>
        <p:spPr>
          <a:xfrm>
            <a:off x="3484348" y="2918692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0" name="Google Shape;160;p19"/>
          <p:cNvSpPr txBox="1"/>
          <p:nvPr>
            <p:ph idx="3" type="subTitle"/>
          </p:nvPr>
        </p:nvSpPr>
        <p:spPr>
          <a:xfrm>
            <a:off x="3484347" y="3375977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4" type="title"/>
          </p:nvPr>
        </p:nvSpPr>
        <p:spPr>
          <a:xfrm>
            <a:off x="6031071" y="2918692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2" name="Google Shape;162;p19"/>
          <p:cNvSpPr txBox="1"/>
          <p:nvPr>
            <p:ph idx="5" type="subTitle"/>
          </p:nvPr>
        </p:nvSpPr>
        <p:spPr>
          <a:xfrm>
            <a:off x="6031074" y="3375977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9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" name="Google Shape;164;p19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19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19"/>
          <p:cNvSpPr txBox="1"/>
          <p:nvPr>
            <p:ph idx="6" type="title"/>
          </p:nvPr>
        </p:nvSpPr>
        <p:spPr>
          <a:xfrm>
            <a:off x="720000" y="866425"/>
            <a:ext cx="766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167" name="Google Shape;16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>
            <p:ph idx="7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1_1_1_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title"/>
          </p:nvPr>
        </p:nvSpPr>
        <p:spPr>
          <a:xfrm>
            <a:off x="1381044" y="1844750"/>
            <a:ext cx="1750200" cy="47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71" name="Google Shape;171;p20"/>
          <p:cNvSpPr txBox="1"/>
          <p:nvPr>
            <p:ph idx="2" type="title"/>
          </p:nvPr>
        </p:nvSpPr>
        <p:spPr>
          <a:xfrm>
            <a:off x="4046594" y="1844750"/>
            <a:ext cx="1750200" cy="47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72" name="Google Shape;172;p20"/>
          <p:cNvSpPr txBox="1"/>
          <p:nvPr>
            <p:ph idx="1" type="subTitle"/>
          </p:nvPr>
        </p:nvSpPr>
        <p:spPr>
          <a:xfrm>
            <a:off x="4046599" y="2346250"/>
            <a:ext cx="17502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3" name="Google Shape;173;p20"/>
          <p:cNvSpPr txBox="1"/>
          <p:nvPr>
            <p:ph idx="3" type="subTitle"/>
          </p:nvPr>
        </p:nvSpPr>
        <p:spPr>
          <a:xfrm>
            <a:off x="1381049" y="2346250"/>
            <a:ext cx="17502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4" name="Google Shape;174;p20"/>
          <p:cNvSpPr txBox="1"/>
          <p:nvPr>
            <p:ph idx="4" type="title"/>
          </p:nvPr>
        </p:nvSpPr>
        <p:spPr>
          <a:xfrm>
            <a:off x="6635706" y="1844750"/>
            <a:ext cx="1750200" cy="47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75" name="Google Shape;175;p20"/>
          <p:cNvSpPr txBox="1"/>
          <p:nvPr>
            <p:ph idx="5" type="subTitle"/>
          </p:nvPr>
        </p:nvSpPr>
        <p:spPr>
          <a:xfrm>
            <a:off x="6635701" y="2346250"/>
            <a:ext cx="17502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6" name="Google Shape;176;p20"/>
          <p:cNvSpPr txBox="1"/>
          <p:nvPr>
            <p:ph idx="6" type="title"/>
          </p:nvPr>
        </p:nvSpPr>
        <p:spPr>
          <a:xfrm>
            <a:off x="1381044" y="3209351"/>
            <a:ext cx="1750200" cy="47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77" name="Google Shape;177;p20"/>
          <p:cNvSpPr txBox="1"/>
          <p:nvPr>
            <p:ph idx="7" type="title"/>
          </p:nvPr>
        </p:nvSpPr>
        <p:spPr>
          <a:xfrm>
            <a:off x="4046594" y="3209350"/>
            <a:ext cx="1750200" cy="47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78" name="Google Shape;178;p20"/>
          <p:cNvSpPr txBox="1"/>
          <p:nvPr>
            <p:ph idx="8" type="subTitle"/>
          </p:nvPr>
        </p:nvSpPr>
        <p:spPr>
          <a:xfrm>
            <a:off x="4046599" y="3714453"/>
            <a:ext cx="17502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9" name="Google Shape;179;p20"/>
          <p:cNvSpPr txBox="1"/>
          <p:nvPr>
            <p:ph idx="9" type="subTitle"/>
          </p:nvPr>
        </p:nvSpPr>
        <p:spPr>
          <a:xfrm>
            <a:off x="1381060" y="3714453"/>
            <a:ext cx="17502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0" name="Google Shape;180;p20"/>
          <p:cNvSpPr txBox="1"/>
          <p:nvPr>
            <p:ph idx="13" type="title"/>
          </p:nvPr>
        </p:nvSpPr>
        <p:spPr>
          <a:xfrm>
            <a:off x="6635706" y="3209351"/>
            <a:ext cx="1750200" cy="47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14" type="subTitle"/>
          </p:nvPr>
        </p:nvSpPr>
        <p:spPr>
          <a:xfrm>
            <a:off x="6635701" y="3714453"/>
            <a:ext cx="17502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2" name="Google Shape;182;p20"/>
          <p:cNvSpPr txBox="1"/>
          <p:nvPr>
            <p:ph idx="15" type="title"/>
          </p:nvPr>
        </p:nvSpPr>
        <p:spPr>
          <a:xfrm>
            <a:off x="720000" y="85463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3" name="Google Shape;183;p20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4" name="Google Shape;184;p20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0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6" name="Google Shape;18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>
            <p:ph idx="16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969649" y="1875138"/>
            <a:ext cx="44925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969649" y="1084663"/>
            <a:ext cx="14298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7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969649" y="3345438"/>
            <a:ext cx="2556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" name="Google Shape;20;p3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 txBox="1"/>
          <p:nvPr>
            <p:ph idx="3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1_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>
            <p:ph type="title"/>
          </p:nvPr>
        </p:nvSpPr>
        <p:spPr>
          <a:xfrm>
            <a:off x="1059849" y="3793850"/>
            <a:ext cx="20745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2" type="title"/>
          </p:nvPr>
        </p:nvSpPr>
        <p:spPr>
          <a:xfrm>
            <a:off x="3534749" y="3793850"/>
            <a:ext cx="20745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91" name="Google Shape;191;p21"/>
          <p:cNvSpPr txBox="1"/>
          <p:nvPr>
            <p:ph idx="1" type="subTitle"/>
          </p:nvPr>
        </p:nvSpPr>
        <p:spPr>
          <a:xfrm>
            <a:off x="3534752" y="3004248"/>
            <a:ext cx="2074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2" name="Google Shape;192;p21"/>
          <p:cNvSpPr txBox="1"/>
          <p:nvPr>
            <p:ph idx="3" type="subTitle"/>
          </p:nvPr>
        </p:nvSpPr>
        <p:spPr>
          <a:xfrm>
            <a:off x="1059982" y="3004248"/>
            <a:ext cx="2074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3" name="Google Shape;193;p21"/>
          <p:cNvSpPr txBox="1"/>
          <p:nvPr>
            <p:ph idx="4" type="title"/>
          </p:nvPr>
        </p:nvSpPr>
        <p:spPr>
          <a:xfrm>
            <a:off x="6009651" y="3793850"/>
            <a:ext cx="20745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94" name="Google Shape;194;p21"/>
          <p:cNvSpPr txBox="1"/>
          <p:nvPr>
            <p:ph idx="5" type="subTitle"/>
          </p:nvPr>
        </p:nvSpPr>
        <p:spPr>
          <a:xfrm>
            <a:off x="6009651" y="3004248"/>
            <a:ext cx="2074500" cy="7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5" name="Google Shape;195;p21"/>
          <p:cNvSpPr txBox="1"/>
          <p:nvPr>
            <p:ph idx="6" type="title"/>
          </p:nvPr>
        </p:nvSpPr>
        <p:spPr>
          <a:xfrm>
            <a:off x="720000" y="842457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6" name="Google Shape;196;p21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7" name="Google Shape;197;p21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1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1"/>
          <p:cNvSpPr txBox="1"/>
          <p:nvPr>
            <p:ph hasCustomPrompt="1" idx="7" type="title"/>
          </p:nvPr>
        </p:nvSpPr>
        <p:spPr>
          <a:xfrm>
            <a:off x="1382200" y="1903844"/>
            <a:ext cx="1429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0" name="Google Shape;200;p21"/>
          <p:cNvSpPr txBox="1"/>
          <p:nvPr>
            <p:ph hasCustomPrompt="1" idx="8" type="title"/>
          </p:nvPr>
        </p:nvSpPr>
        <p:spPr>
          <a:xfrm>
            <a:off x="3857100" y="1903844"/>
            <a:ext cx="1429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1" name="Google Shape;201;p21"/>
          <p:cNvSpPr txBox="1"/>
          <p:nvPr>
            <p:ph hasCustomPrompt="1" idx="9" type="title"/>
          </p:nvPr>
        </p:nvSpPr>
        <p:spPr>
          <a:xfrm>
            <a:off x="6332000" y="1903844"/>
            <a:ext cx="14298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pic>
        <p:nvPicPr>
          <p:cNvPr id="202" name="Google Shape;20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 txBox="1"/>
          <p:nvPr>
            <p:ph idx="13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TITLE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1059849" y="1833188"/>
            <a:ext cx="20745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06" name="Google Shape;206;p22"/>
          <p:cNvSpPr txBox="1"/>
          <p:nvPr>
            <p:ph idx="2" type="title"/>
          </p:nvPr>
        </p:nvSpPr>
        <p:spPr>
          <a:xfrm>
            <a:off x="3534749" y="1833188"/>
            <a:ext cx="20745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07" name="Google Shape;207;p22"/>
          <p:cNvSpPr txBox="1"/>
          <p:nvPr>
            <p:ph idx="1" type="subTitle"/>
          </p:nvPr>
        </p:nvSpPr>
        <p:spPr>
          <a:xfrm>
            <a:off x="3534747" y="3613850"/>
            <a:ext cx="207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8" name="Google Shape;208;p22"/>
          <p:cNvSpPr txBox="1"/>
          <p:nvPr>
            <p:ph idx="3" type="subTitle"/>
          </p:nvPr>
        </p:nvSpPr>
        <p:spPr>
          <a:xfrm>
            <a:off x="1059975" y="3613850"/>
            <a:ext cx="207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9" name="Google Shape;209;p22"/>
          <p:cNvSpPr txBox="1"/>
          <p:nvPr>
            <p:ph idx="4" type="title"/>
          </p:nvPr>
        </p:nvSpPr>
        <p:spPr>
          <a:xfrm>
            <a:off x="6009649" y="1833188"/>
            <a:ext cx="20745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Roboto Black"/>
              <a:buNone/>
              <a:defRPr sz="200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10" name="Google Shape;210;p22"/>
          <p:cNvSpPr txBox="1"/>
          <p:nvPr>
            <p:ph idx="5" type="subTitle"/>
          </p:nvPr>
        </p:nvSpPr>
        <p:spPr>
          <a:xfrm>
            <a:off x="6009649" y="3613850"/>
            <a:ext cx="207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1" name="Google Shape;211;p22"/>
          <p:cNvSpPr txBox="1"/>
          <p:nvPr>
            <p:ph idx="6" type="title"/>
          </p:nvPr>
        </p:nvSpPr>
        <p:spPr>
          <a:xfrm>
            <a:off x="720000" y="8431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2" name="Google Shape;212;p22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3" name="Google Shape;213;p22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2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5" name="Google Shape;21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 txBox="1"/>
          <p:nvPr>
            <p:ph idx="7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ONLY_1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9" name="Google Shape;219;p23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3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23"/>
          <p:cNvSpPr txBox="1"/>
          <p:nvPr>
            <p:ph type="title"/>
          </p:nvPr>
        </p:nvSpPr>
        <p:spPr>
          <a:xfrm>
            <a:off x="720000" y="866425"/>
            <a:ext cx="51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2" name="Google Shape;222;p23"/>
          <p:cNvSpPr txBox="1"/>
          <p:nvPr>
            <p:ph idx="2" type="title"/>
          </p:nvPr>
        </p:nvSpPr>
        <p:spPr>
          <a:xfrm>
            <a:off x="1031419" y="1838950"/>
            <a:ext cx="1750200" cy="47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223" name="Google Shape;223;p23"/>
          <p:cNvSpPr txBox="1"/>
          <p:nvPr>
            <p:ph idx="3" type="title"/>
          </p:nvPr>
        </p:nvSpPr>
        <p:spPr>
          <a:xfrm>
            <a:off x="2901919" y="1838950"/>
            <a:ext cx="1750200" cy="47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224" name="Google Shape;224;p23"/>
          <p:cNvSpPr txBox="1"/>
          <p:nvPr>
            <p:ph idx="1" type="subTitle"/>
          </p:nvPr>
        </p:nvSpPr>
        <p:spPr>
          <a:xfrm>
            <a:off x="2901924" y="2264250"/>
            <a:ext cx="17502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0F0F0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5" name="Google Shape;225;p23"/>
          <p:cNvSpPr txBox="1"/>
          <p:nvPr>
            <p:ph idx="4" type="subTitle"/>
          </p:nvPr>
        </p:nvSpPr>
        <p:spPr>
          <a:xfrm>
            <a:off x="1031424" y="2264250"/>
            <a:ext cx="17502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0F0F0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6" name="Google Shape;226;p23"/>
          <p:cNvSpPr txBox="1"/>
          <p:nvPr>
            <p:ph idx="5" type="title"/>
          </p:nvPr>
        </p:nvSpPr>
        <p:spPr>
          <a:xfrm>
            <a:off x="1031419" y="3203551"/>
            <a:ext cx="1750200" cy="47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227" name="Google Shape;227;p23"/>
          <p:cNvSpPr txBox="1"/>
          <p:nvPr>
            <p:ph idx="6" type="title"/>
          </p:nvPr>
        </p:nvSpPr>
        <p:spPr>
          <a:xfrm>
            <a:off x="2901919" y="3203550"/>
            <a:ext cx="1750200" cy="475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 Black"/>
              <a:buNone/>
              <a:defRPr sz="20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/>
        </p:txBody>
      </p:sp>
      <p:sp>
        <p:nvSpPr>
          <p:cNvPr id="228" name="Google Shape;228;p23"/>
          <p:cNvSpPr txBox="1"/>
          <p:nvPr>
            <p:ph idx="7" type="subTitle"/>
          </p:nvPr>
        </p:nvSpPr>
        <p:spPr>
          <a:xfrm>
            <a:off x="2901924" y="3632453"/>
            <a:ext cx="17502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0F0F0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9" name="Google Shape;229;p23"/>
          <p:cNvSpPr txBox="1"/>
          <p:nvPr>
            <p:ph idx="8" type="subTitle"/>
          </p:nvPr>
        </p:nvSpPr>
        <p:spPr>
          <a:xfrm>
            <a:off x="1031435" y="3632453"/>
            <a:ext cx="1750200" cy="4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0F0F0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30" name="Google Shape;23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 txBox="1"/>
          <p:nvPr>
            <p:ph idx="9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4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4" name="Google Shape;234;p24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4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4"/>
          <p:cNvSpPr txBox="1"/>
          <p:nvPr>
            <p:ph type="title"/>
          </p:nvPr>
        </p:nvSpPr>
        <p:spPr>
          <a:xfrm>
            <a:off x="720000" y="866425"/>
            <a:ext cx="5144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237" name="Google Shape;237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4"/>
          <p:cNvSpPr txBox="1"/>
          <p:nvPr>
            <p:ph idx="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3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872400" y="1747888"/>
            <a:ext cx="31434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1" name="Google Shape;241;p25"/>
          <p:cNvSpPr txBox="1"/>
          <p:nvPr>
            <p:ph idx="1" type="subTitle"/>
          </p:nvPr>
        </p:nvSpPr>
        <p:spPr>
          <a:xfrm>
            <a:off x="872400" y="2582613"/>
            <a:ext cx="31434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5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3" name="Google Shape;243;p25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25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5" name="Google Shape;24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 txBox="1"/>
          <p:nvPr>
            <p:ph idx="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4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>
            <p:ph type="ctrTitle"/>
          </p:nvPr>
        </p:nvSpPr>
        <p:spPr>
          <a:xfrm>
            <a:off x="1717450" y="768599"/>
            <a:ext cx="5709000" cy="396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249" name="Google Shape;249;p26"/>
          <p:cNvSpPr txBox="1"/>
          <p:nvPr>
            <p:ph idx="1" type="subTitle"/>
          </p:nvPr>
        </p:nvSpPr>
        <p:spPr>
          <a:xfrm>
            <a:off x="1717450" y="1860900"/>
            <a:ext cx="5709000" cy="3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0" name="Google Shape;250;p26"/>
          <p:cNvSpPr txBox="1"/>
          <p:nvPr>
            <p:ph idx="2" type="subTitle"/>
          </p:nvPr>
        </p:nvSpPr>
        <p:spPr>
          <a:xfrm>
            <a:off x="1717450" y="2198646"/>
            <a:ext cx="5709000" cy="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1" name="Google Shape;251;p26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2" name="Google Shape;252;p26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26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6"/>
          <p:cNvSpPr txBox="1"/>
          <p:nvPr/>
        </p:nvSpPr>
        <p:spPr>
          <a:xfrm>
            <a:off x="2264625" y="3687900"/>
            <a:ext cx="46149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0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including icons by</a:t>
            </a:r>
            <a:r>
              <a:rPr b="1" lang="en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0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, and infographics &amp; images by</a:t>
            </a:r>
            <a:r>
              <a:rPr b="1" lang="en" sz="1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1000">
                <a:solidFill>
                  <a:srgbClr val="000000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5" name="Google Shape;2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6"/>
          <p:cNvSpPr txBox="1"/>
          <p:nvPr>
            <p:ph idx="3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SECTION_TITLE_AND_DESCRIPTION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9" name="Google Shape;259;p27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27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1" name="Google Shape;26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7"/>
          <p:cNvSpPr txBox="1"/>
          <p:nvPr>
            <p:ph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SECTION_TITLE_AND_DESCRIPTION_1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"/>
          <p:cNvSpPr txBox="1"/>
          <p:nvPr>
            <p:ph idx="12" type="sldNum"/>
          </p:nvPr>
        </p:nvSpPr>
        <p:spPr>
          <a:xfrm>
            <a:off x="35752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65" name="Google Shape;265;p28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28"/>
          <p:cNvCxnSpPr/>
          <p:nvPr/>
        </p:nvCxnSpPr>
        <p:spPr>
          <a:xfrm rot="10800000">
            <a:off x="963900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7" name="Google Shape;26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8"/>
          <p:cNvSpPr txBox="1"/>
          <p:nvPr>
            <p:ph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0000" y="1536850"/>
            <a:ext cx="7704000" cy="29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100">
                <a:solidFill>
                  <a:srgbClr val="434343"/>
                </a:solidFill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solidFill>
                  <a:srgbClr val="434343"/>
                </a:solidFill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solidFill>
                  <a:srgbClr val="434343"/>
                </a:solidFill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rabicPeriod"/>
              <a:defRPr sz="1100">
                <a:solidFill>
                  <a:srgbClr val="434343"/>
                </a:solidFill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solidFill>
                  <a:srgbClr val="434343"/>
                </a:solidFill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solidFill>
                  <a:srgbClr val="434343"/>
                </a:solidFill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rabicPeriod"/>
              <a:defRPr sz="1100">
                <a:solidFill>
                  <a:srgbClr val="434343"/>
                </a:solidFill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AutoNum type="alphaLcPeriod"/>
              <a:defRPr sz="1100">
                <a:solidFill>
                  <a:srgbClr val="434343"/>
                </a:solidFill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100"/>
              <a:buFont typeface="Roboto Condensed Light"/>
              <a:buAutoNum type="romanLcPeriod"/>
              <a:defRPr sz="11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" name="Google Shape;27;p4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" name="Google Shape;29;p4"/>
          <p:cNvSpPr txBox="1"/>
          <p:nvPr>
            <p:ph type="title"/>
          </p:nvPr>
        </p:nvSpPr>
        <p:spPr>
          <a:xfrm>
            <a:off x="720000" y="866425"/>
            <a:ext cx="568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30" name="Google Shape;3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idx="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1773431" y="2907125"/>
            <a:ext cx="2970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title"/>
          </p:nvPr>
        </p:nvSpPr>
        <p:spPr>
          <a:xfrm>
            <a:off x="5209906" y="2907125"/>
            <a:ext cx="2971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5209913" y="3394750"/>
            <a:ext cx="29712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1773631" y="3394750"/>
            <a:ext cx="29709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" name="Google Shape;38;p5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" name="Google Shape;39;p5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Google Shape;40;p5"/>
          <p:cNvSpPr txBox="1"/>
          <p:nvPr>
            <p:ph idx="4" type="title"/>
          </p:nvPr>
        </p:nvSpPr>
        <p:spPr>
          <a:xfrm>
            <a:off x="720000" y="866425"/>
            <a:ext cx="365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>
            <p:ph idx="5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" name="Google Shape;45;p6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" name="Google Shape;46;p6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Google Shape;47;p6"/>
          <p:cNvSpPr txBox="1"/>
          <p:nvPr>
            <p:ph type="title"/>
          </p:nvPr>
        </p:nvSpPr>
        <p:spPr>
          <a:xfrm>
            <a:off x="1728150" y="866425"/>
            <a:ext cx="568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48" name="Google Shape;4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idx="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720000" y="1617525"/>
            <a:ext cx="28305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" name="Google Shape;53;p7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7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7"/>
          <p:cNvSpPr txBox="1"/>
          <p:nvPr>
            <p:ph type="title"/>
          </p:nvPr>
        </p:nvSpPr>
        <p:spPr>
          <a:xfrm>
            <a:off x="720000" y="866425"/>
            <a:ext cx="568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56" name="Google Shape;5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7"/>
          <p:cNvSpPr txBox="1"/>
          <p:nvPr>
            <p:ph idx="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1422550" y="1383300"/>
            <a:ext cx="6298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" name="Google Shape;61;p8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8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" name="Google Shape;6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/>
          <p:nvPr>
            <p:ph idx="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title"/>
          </p:nvPr>
        </p:nvSpPr>
        <p:spPr>
          <a:xfrm>
            <a:off x="3463375" y="1459513"/>
            <a:ext cx="5297700" cy="15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3463375" y="2820288"/>
            <a:ext cx="4157400" cy="8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buNone/>
              <a:defRPr b="1" sz="10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9" name="Google Shape;69;p9"/>
          <p:cNvCxnSpPr/>
          <p:nvPr/>
        </p:nvCxnSpPr>
        <p:spPr>
          <a:xfrm rot="10800000">
            <a:off x="357600" y="705825"/>
            <a:ext cx="8428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9"/>
          <p:cNvCxnSpPr/>
          <p:nvPr/>
        </p:nvCxnSpPr>
        <p:spPr>
          <a:xfrm rot="10800000">
            <a:off x="357525" y="4729650"/>
            <a:ext cx="7822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" name="Google Shape;7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>
            <p:ph idx="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868250" y="1148050"/>
            <a:ext cx="4563600" cy="12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pic>
        <p:nvPicPr>
          <p:cNvPr id="75" name="Google Shape;7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81525" y="122375"/>
            <a:ext cx="1682924" cy="5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2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3D85C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Hammersmith One"/>
              <a:buNone/>
              <a:defRPr b="1" sz="3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ammersmith One"/>
              <a:buNone/>
              <a:defRPr b="1" sz="3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ammersmith One"/>
              <a:buNone/>
              <a:defRPr b="1" sz="3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ammersmith One"/>
              <a:buNone/>
              <a:defRPr b="1" sz="3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ammersmith One"/>
              <a:buNone/>
              <a:defRPr b="1" sz="3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ammersmith One"/>
              <a:buNone/>
              <a:defRPr b="1" sz="3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ammersmith One"/>
              <a:buNone/>
              <a:defRPr b="1" sz="3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ammersmith One"/>
              <a:buNone/>
              <a:defRPr b="1" sz="3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Hammersmith One"/>
              <a:buNone/>
              <a:defRPr b="1" sz="320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hyperlink" Target="https://ieeexplore.ieee.org/document/8703007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archive.ics.uci.edu/ml/datasets/Power+consumption+of+Tetouan+city" TargetMode="External"/><Relationship Id="rId4" Type="http://schemas.openxmlformats.org/officeDocument/2006/relationships/hyperlink" Target="https://ieeexplore.ieee.org/document/8703007" TargetMode="External"/><Relationship Id="rId5" Type="http://schemas.openxmlformats.org/officeDocument/2006/relationships/hyperlink" Target="https://facebook.github.io/prophet/" TargetMode="External"/><Relationship Id="rId6" Type="http://schemas.openxmlformats.org/officeDocument/2006/relationships/hyperlink" Target="https://medium.com/analytics-vidhya/time-series-forecasting-using-tbats-model-ce8c429442a9" TargetMode="External"/><Relationship Id="rId7" Type="http://schemas.openxmlformats.org/officeDocument/2006/relationships/hyperlink" Target="https://github.com/martincopello/power_consumption_time_seri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/>
          <p:nvPr/>
        </p:nvSpPr>
        <p:spPr>
          <a:xfrm>
            <a:off x="6334238" y="1603450"/>
            <a:ext cx="2144100" cy="21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9"/>
          <p:cNvSpPr txBox="1"/>
          <p:nvPr>
            <p:ph type="ctrTitle"/>
          </p:nvPr>
        </p:nvSpPr>
        <p:spPr>
          <a:xfrm>
            <a:off x="716075" y="925825"/>
            <a:ext cx="4864500" cy="26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None/>
            </a:pPr>
            <a:r>
              <a:rPr lang="en" sz="4900">
                <a:solidFill>
                  <a:schemeClr val="dk2"/>
                </a:solidFill>
              </a:rPr>
              <a:t>P</a:t>
            </a:r>
            <a:r>
              <a:rPr lang="en" sz="4900">
                <a:solidFill>
                  <a:schemeClr val="dk2"/>
                </a:solidFill>
              </a:rPr>
              <a:t>ower </a:t>
            </a:r>
            <a:r>
              <a:rPr lang="en" sz="4900"/>
              <a:t>C</a:t>
            </a:r>
            <a:r>
              <a:rPr lang="en" sz="4900">
                <a:solidFill>
                  <a:schemeClr val="dk2"/>
                </a:solidFill>
              </a:rPr>
              <a:t>onsumption of Tetouan </a:t>
            </a:r>
            <a:r>
              <a:rPr lang="en" sz="4900"/>
              <a:t>C</a:t>
            </a:r>
            <a:r>
              <a:rPr lang="en" sz="4900">
                <a:solidFill>
                  <a:schemeClr val="dk2"/>
                </a:solidFill>
              </a:rPr>
              <a:t>ity</a:t>
            </a:r>
            <a:endParaRPr sz="4900">
              <a:solidFill>
                <a:schemeClr val="dk2"/>
              </a:solidFill>
            </a:endParaRPr>
          </a:p>
        </p:txBody>
      </p:sp>
      <p:sp>
        <p:nvSpPr>
          <p:cNvPr id="275" name="Google Shape;275;p29"/>
          <p:cNvSpPr txBox="1"/>
          <p:nvPr>
            <p:ph idx="1" type="subTitle"/>
          </p:nvPr>
        </p:nvSpPr>
        <p:spPr>
          <a:xfrm>
            <a:off x="716075" y="3538118"/>
            <a:ext cx="4344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Martin Copello</a:t>
            </a:r>
            <a:r>
              <a:rPr lang="en"/>
              <a:t>, </a:t>
            </a:r>
            <a:r>
              <a:rPr lang="en"/>
              <a:t>Kartik Garg </a:t>
            </a:r>
            <a:endParaRPr/>
          </a:p>
          <a:p>
            <a:pPr indent="0" lvl="0" marL="0" rtl="0" algn="l">
              <a:spcBef>
                <a:spcPts val="100"/>
              </a:spcBef>
              <a:spcAft>
                <a:spcPts val="100"/>
              </a:spcAft>
              <a:buNone/>
            </a:pPr>
            <a:r>
              <a:rPr lang="en"/>
              <a:t>Maya Zha</a:t>
            </a:r>
            <a:r>
              <a:rPr lang="en"/>
              <a:t>o, David Wen</a:t>
            </a:r>
            <a:endParaRPr/>
          </a:p>
        </p:txBody>
      </p:sp>
      <p:grpSp>
        <p:nvGrpSpPr>
          <p:cNvPr id="276" name="Google Shape;276;p29"/>
          <p:cNvGrpSpPr/>
          <p:nvPr/>
        </p:nvGrpSpPr>
        <p:grpSpPr>
          <a:xfrm>
            <a:off x="6943168" y="2491065"/>
            <a:ext cx="1412475" cy="1789805"/>
            <a:chOff x="2077225" y="1594300"/>
            <a:chExt cx="899150" cy="1139350"/>
          </a:xfrm>
        </p:grpSpPr>
        <p:sp>
          <p:nvSpPr>
            <p:cNvPr id="277" name="Google Shape;277;p29"/>
            <p:cNvSpPr/>
            <p:nvPr/>
          </p:nvSpPr>
          <p:spPr>
            <a:xfrm>
              <a:off x="2252375" y="1786125"/>
              <a:ext cx="535500" cy="779875"/>
            </a:xfrm>
            <a:custGeom>
              <a:rect b="b" l="l" r="r" t="t"/>
              <a:pathLst>
                <a:path extrusionOk="0" h="31195" w="21420">
                  <a:moveTo>
                    <a:pt x="11110" y="0"/>
                  </a:moveTo>
                  <a:lnTo>
                    <a:pt x="10310" y="67"/>
                  </a:lnTo>
                  <a:lnTo>
                    <a:pt x="9542" y="201"/>
                  </a:lnTo>
                  <a:lnTo>
                    <a:pt x="8775" y="367"/>
                  </a:lnTo>
                  <a:lnTo>
                    <a:pt x="8041" y="601"/>
                  </a:lnTo>
                  <a:lnTo>
                    <a:pt x="7274" y="868"/>
                  </a:lnTo>
                  <a:lnTo>
                    <a:pt x="6573" y="1168"/>
                  </a:lnTo>
                  <a:lnTo>
                    <a:pt x="5872" y="1535"/>
                  </a:lnTo>
                  <a:lnTo>
                    <a:pt x="5205" y="1969"/>
                  </a:lnTo>
                  <a:lnTo>
                    <a:pt x="4571" y="2436"/>
                  </a:lnTo>
                  <a:lnTo>
                    <a:pt x="3971" y="2936"/>
                  </a:lnTo>
                  <a:lnTo>
                    <a:pt x="3437" y="3470"/>
                  </a:lnTo>
                  <a:lnTo>
                    <a:pt x="2903" y="4037"/>
                  </a:lnTo>
                  <a:lnTo>
                    <a:pt x="2403" y="4638"/>
                  </a:lnTo>
                  <a:lnTo>
                    <a:pt x="1969" y="5305"/>
                  </a:lnTo>
                  <a:lnTo>
                    <a:pt x="1569" y="5972"/>
                  </a:lnTo>
                  <a:lnTo>
                    <a:pt x="1202" y="6640"/>
                  </a:lnTo>
                  <a:lnTo>
                    <a:pt x="901" y="7373"/>
                  </a:lnTo>
                  <a:lnTo>
                    <a:pt x="634" y="8107"/>
                  </a:lnTo>
                  <a:lnTo>
                    <a:pt x="401" y="8841"/>
                  </a:lnTo>
                  <a:lnTo>
                    <a:pt x="234" y="9609"/>
                  </a:lnTo>
                  <a:lnTo>
                    <a:pt x="101" y="10376"/>
                  </a:lnTo>
                  <a:lnTo>
                    <a:pt x="34" y="11143"/>
                  </a:lnTo>
                  <a:lnTo>
                    <a:pt x="0" y="11911"/>
                  </a:lnTo>
                  <a:lnTo>
                    <a:pt x="34" y="12711"/>
                  </a:lnTo>
                  <a:lnTo>
                    <a:pt x="101" y="13445"/>
                  </a:lnTo>
                  <a:lnTo>
                    <a:pt x="234" y="14179"/>
                  </a:lnTo>
                  <a:lnTo>
                    <a:pt x="401" y="14880"/>
                  </a:lnTo>
                  <a:lnTo>
                    <a:pt x="634" y="15581"/>
                  </a:lnTo>
                  <a:lnTo>
                    <a:pt x="868" y="16281"/>
                  </a:lnTo>
                  <a:lnTo>
                    <a:pt x="1168" y="16982"/>
                  </a:lnTo>
                  <a:lnTo>
                    <a:pt x="1502" y="17616"/>
                  </a:lnTo>
                  <a:lnTo>
                    <a:pt x="1869" y="18283"/>
                  </a:lnTo>
                  <a:lnTo>
                    <a:pt x="2303" y="18950"/>
                  </a:lnTo>
                  <a:lnTo>
                    <a:pt x="2770" y="19584"/>
                  </a:lnTo>
                  <a:lnTo>
                    <a:pt x="3704" y="20885"/>
                  </a:lnTo>
                  <a:lnTo>
                    <a:pt x="4171" y="21553"/>
                  </a:lnTo>
                  <a:lnTo>
                    <a:pt x="4571" y="22253"/>
                  </a:lnTo>
                  <a:lnTo>
                    <a:pt x="4905" y="22954"/>
                  </a:lnTo>
                  <a:lnTo>
                    <a:pt x="5072" y="23321"/>
                  </a:lnTo>
                  <a:lnTo>
                    <a:pt x="5172" y="23721"/>
                  </a:lnTo>
                  <a:lnTo>
                    <a:pt x="5405" y="24589"/>
                  </a:lnTo>
                  <a:lnTo>
                    <a:pt x="5572" y="25489"/>
                  </a:lnTo>
                  <a:lnTo>
                    <a:pt x="5672" y="26390"/>
                  </a:lnTo>
                  <a:lnTo>
                    <a:pt x="5705" y="27258"/>
                  </a:lnTo>
                  <a:lnTo>
                    <a:pt x="5705" y="28158"/>
                  </a:lnTo>
                  <a:lnTo>
                    <a:pt x="5639" y="29059"/>
                  </a:lnTo>
                  <a:lnTo>
                    <a:pt x="5572" y="29960"/>
                  </a:lnTo>
                  <a:lnTo>
                    <a:pt x="5439" y="30861"/>
                  </a:lnTo>
                  <a:lnTo>
                    <a:pt x="10276" y="31194"/>
                  </a:lnTo>
                  <a:lnTo>
                    <a:pt x="10343" y="29993"/>
                  </a:lnTo>
                  <a:lnTo>
                    <a:pt x="10443" y="28792"/>
                  </a:lnTo>
                  <a:lnTo>
                    <a:pt x="10576" y="27591"/>
                  </a:lnTo>
                  <a:lnTo>
                    <a:pt x="10677" y="27024"/>
                  </a:lnTo>
                  <a:lnTo>
                    <a:pt x="10810" y="26423"/>
                  </a:lnTo>
                  <a:lnTo>
                    <a:pt x="10977" y="25856"/>
                  </a:lnTo>
                  <a:lnTo>
                    <a:pt x="11144" y="25323"/>
                  </a:lnTo>
                  <a:lnTo>
                    <a:pt x="11344" y="24755"/>
                  </a:lnTo>
                  <a:lnTo>
                    <a:pt x="11611" y="24255"/>
                  </a:lnTo>
                  <a:lnTo>
                    <a:pt x="11911" y="23721"/>
                  </a:lnTo>
                  <a:lnTo>
                    <a:pt x="12245" y="23254"/>
                  </a:lnTo>
                  <a:lnTo>
                    <a:pt x="12645" y="22787"/>
                  </a:lnTo>
                  <a:lnTo>
                    <a:pt x="13079" y="22320"/>
                  </a:lnTo>
                  <a:lnTo>
                    <a:pt x="13412" y="22020"/>
                  </a:lnTo>
                  <a:lnTo>
                    <a:pt x="13779" y="21753"/>
                  </a:lnTo>
                  <a:lnTo>
                    <a:pt x="14580" y="21219"/>
                  </a:lnTo>
                  <a:lnTo>
                    <a:pt x="15381" y="20718"/>
                  </a:lnTo>
                  <a:lnTo>
                    <a:pt x="16148" y="20185"/>
                  </a:lnTo>
                  <a:lnTo>
                    <a:pt x="16615" y="19818"/>
                  </a:lnTo>
                  <a:lnTo>
                    <a:pt x="17082" y="19417"/>
                  </a:lnTo>
                  <a:lnTo>
                    <a:pt x="17482" y="19017"/>
                  </a:lnTo>
                  <a:lnTo>
                    <a:pt x="17883" y="18617"/>
                  </a:lnTo>
                  <a:lnTo>
                    <a:pt x="18250" y="18150"/>
                  </a:lnTo>
                  <a:lnTo>
                    <a:pt x="18617" y="17683"/>
                  </a:lnTo>
                  <a:lnTo>
                    <a:pt x="18950" y="17215"/>
                  </a:lnTo>
                  <a:lnTo>
                    <a:pt x="19251" y="16715"/>
                  </a:lnTo>
                  <a:lnTo>
                    <a:pt x="19518" y="16215"/>
                  </a:lnTo>
                  <a:lnTo>
                    <a:pt x="19784" y="15714"/>
                  </a:lnTo>
                  <a:lnTo>
                    <a:pt x="20051" y="15180"/>
                  </a:lnTo>
                  <a:lnTo>
                    <a:pt x="20252" y="14647"/>
                  </a:lnTo>
                  <a:lnTo>
                    <a:pt x="20452" y="14079"/>
                  </a:lnTo>
                  <a:lnTo>
                    <a:pt x="20619" y="13512"/>
                  </a:lnTo>
                  <a:lnTo>
                    <a:pt x="20785" y="12945"/>
                  </a:lnTo>
                  <a:lnTo>
                    <a:pt x="20919" y="12378"/>
                  </a:lnTo>
                  <a:lnTo>
                    <a:pt x="21152" y="11277"/>
                  </a:lnTo>
                  <a:lnTo>
                    <a:pt x="21252" y="10710"/>
                  </a:lnTo>
                  <a:lnTo>
                    <a:pt x="21353" y="10143"/>
                  </a:lnTo>
                  <a:lnTo>
                    <a:pt x="21386" y="9575"/>
                  </a:lnTo>
                  <a:lnTo>
                    <a:pt x="21419" y="9008"/>
                  </a:lnTo>
                  <a:lnTo>
                    <a:pt x="21386" y="8441"/>
                  </a:lnTo>
                  <a:lnTo>
                    <a:pt x="21353" y="7874"/>
                  </a:lnTo>
                  <a:lnTo>
                    <a:pt x="21286" y="7373"/>
                  </a:lnTo>
                  <a:lnTo>
                    <a:pt x="21186" y="6906"/>
                  </a:lnTo>
                  <a:lnTo>
                    <a:pt x="21019" y="6439"/>
                  </a:lnTo>
                  <a:lnTo>
                    <a:pt x="20885" y="5972"/>
                  </a:lnTo>
                  <a:lnTo>
                    <a:pt x="20685" y="5505"/>
                  </a:lnTo>
                  <a:lnTo>
                    <a:pt x="20452" y="5071"/>
                  </a:lnTo>
                  <a:lnTo>
                    <a:pt x="20218" y="4638"/>
                  </a:lnTo>
                  <a:lnTo>
                    <a:pt x="19951" y="4204"/>
                  </a:lnTo>
                  <a:lnTo>
                    <a:pt x="19684" y="3804"/>
                  </a:lnTo>
                  <a:lnTo>
                    <a:pt x="19351" y="3403"/>
                  </a:lnTo>
                  <a:lnTo>
                    <a:pt x="19050" y="3036"/>
                  </a:lnTo>
                  <a:lnTo>
                    <a:pt x="18684" y="2703"/>
                  </a:lnTo>
                  <a:lnTo>
                    <a:pt x="18317" y="2369"/>
                  </a:lnTo>
                  <a:lnTo>
                    <a:pt x="17950" y="2035"/>
                  </a:lnTo>
                  <a:lnTo>
                    <a:pt x="17516" y="1735"/>
                  </a:lnTo>
                  <a:lnTo>
                    <a:pt x="17115" y="1468"/>
                  </a:lnTo>
                  <a:lnTo>
                    <a:pt x="16415" y="1101"/>
                  </a:lnTo>
                  <a:lnTo>
                    <a:pt x="15714" y="768"/>
                  </a:lnTo>
                  <a:lnTo>
                    <a:pt x="14980" y="501"/>
                  </a:lnTo>
                  <a:lnTo>
                    <a:pt x="14213" y="301"/>
                  </a:lnTo>
                  <a:lnTo>
                    <a:pt x="13446" y="134"/>
                  </a:lnTo>
                  <a:lnTo>
                    <a:pt x="12678" y="34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rgbClr val="E57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2252375" y="1786125"/>
              <a:ext cx="535500" cy="779875"/>
            </a:xfrm>
            <a:custGeom>
              <a:rect b="b" l="l" r="r" t="t"/>
              <a:pathLst>
                <a:path extrusionOk="0" fill="none" h="31195" w="21420">
                  <a:moveTo>
                    <a:pt x="10276" y="31194"/>
                  </a:moveTo>
                  <a:lnTo>
                    <a:pt x="10276" y="31194"/>
                  </a:lnTo>
                  <a:lnTo>
                    <a:pt x="10343" y="29993"/>
                  </a:lnTo>
                  <a:lnTo>
                    <a:pt x="10443" y="28792"/>
                  </a:lnTo>
                  <a:lnTo>
                    <a:pt x="10576" y="27591"/>
                  </a:lnTo>
                  <a:lnTo>
                    <a:pt x="10677" y="27024"/>
                  </a:lnTo>
                  <a:lnTo>
                    <a:pt x="10810" y="26423"/>
                  </a:lnTo>
                  <a:lnTo>
                    <a:pt x="10977" y="25856"/>
                  </a:lnTo>
                  <a:lnTo>
                    <a:pt x="11144" y="25323"/>
                  </a:lnTo>
                  <a:lnTo>
                    <a:pt x="11344" y="24755"/>
                  </a:lnTo>
                  <a:lnTo>
                    <a:pt x="11611" y="24255"/>
                  </a:lnTo>
                  <a:lnTo>
                    <a:pt x="11911" y="23721"/>
                  </a:lnTo>
                  <a:lnTo>
                    <a:pt x="12245" y="23254"/>
                  </a:lnTo>
                  <a:lnTo>
                    <a:pt x="12645" y="22787"/>
                  </a:lnTo>
                  <a:lnTo>
                    <a:pt x="13079" y="22320"/>
                  </a:lnTo>
                  <a:lnTo>
                    <a:pt x="13079" y="22320"/>
                  </a:lnTo>
                  <a:lnTo>
                    <a:pt x="13412" y="22020"/>
                  </a:lnTo>
                  <a:lnTo>
                    <a:pt x="13779" y="21753"/>
                  </a:lnTo>
                  <a:lnTo>
                    <a:pt x="14580" y="21219"/>
                  </a:lnTo>
                  <a:lnTo>
                    <a:pt x="15381" y="20718"/>
                  </a:lnTo>
                  <a:lnTo>
                    <a:pt x="16148" y="20185"/>
                  </a:lnTo>
                  <a:lnTo>
                    <a:pt x="16148" y="20185"/>
                  </a:lnTo>
                  <a:lnTo>
                    <a:pt x="16615" y="19818"/>
                  </a:lnTo>
                  <a:lnTo>
                    <a:pt x="17082" y="19417"/>
                  </a:lnTo>
                  <a:lnTo>
                    <a:pt x="17482" y="19017"/>
                  </a:lnTo>
                  <a:lnTo>
                    <a:pt x="17883" y="18617"/>
                  </a:lnTo>
                  <a:lnTo>
                    <a:pt x="18250" y="18150"/>
                  </a:lnTo>
                  <a:lnTo>
                    <a:pt x="18617" y="17683"/>
                  </a:lnTo>
                  <a:lnTo>
                    <a:pt x="18950" y="17215"/>
                  </a:lnTo>
                  <a:lnTo>
                    <a:pt x="19251" y="16715"/>
                  </a:lnTo>
                  <a:lnTo>
                    <a:pt x="19518" y="16215"/>
                  </a:lnTo>
                  <a:lnTo>
                    <a:pt x="19784" y="15714"/>
                  </a:lnTo>
                  <a:lnTo>
                    <a:pt x="20051" y="15180"/>
                  </a:lnTo>
                  <a:lnTo>
                    <a:pt x="20252" y="14647"/>
                  </a:lnTo>
                  <a:lnTo>
                    <a:pt x="20452" y="14079"/>
                  </a:lnTo>
                  <a:lnTo>
                    <a:pt x="20619" y="13512"/>
                  </a:lnTo>
                  <a:lnTo>
                    <a:pt x="20785" y="12945"/>
                  </a:lnTo>
                  <a:lnTo>
                    <a:pt x="20919" y="12378"/>
                  </a:lnTo>
                  <a:lnTo>
                    <a:pt x="20919" y="12378"/>
                  </a:lnTo>
                  <a:lnTo>
                    <a:pt x="21152" y="11277"/>
                  </a:lnTo>
                  <a:lnTo>
                    <a:pt x="21252" y="10710"/>
                  </a:lnTo>
                  <a:lnTo>
                    <a:pt x="21353" y="10143"/>
                  </a:lnTo>
                  <a:lnTo>
                    <a:pt x="21386" y="9575"/>
                  </a:lnTo>
                  <a:lnTo>
                    <a:pt x="21419" y="9008"/>
                  </a:lnTo>
                  <a:lnTo>
                    <a:pt x="21386" y="8441"/>
                  </a:lnTo>
                  <a:lnTo>
                    <a:pt x="21353" y="7874"/>
                  </a:lnTo>
                  <a:lnTo>
                    <a:pt x="21353" y="7874"/>
                  </a:lnTo>
                  <a:lnTo>
                    <a:pt x="21286" y="7373"/>
                  </a:lnTo>
                  <a:lnTo>
                    <a:pt x="21186" y="6906"/>
                  </a:lnTo>
                  <a:lnTo>
                    <a:pt x="21019" y="6439"/>
                  </a:lnTo>
                  <a:lnTo>
                    <a:pt x="20885" y="5972"/>
                  </a:lnTo>
                  <a:lnTo>
                    <a:pt x="20685" y="5505"/>
                  </a:lnTo>
                  <a:lnTo>
                    <a:pt x="20452" y="5071"/>
                  </a:lnTo>
                  <a:lnTo>
                    <a:pt x="20218" y="4638"/>
                  </a:lnTo>
                  <a:lnTo>
                    <a:pt x="19951" y="4204"/>
                  </a:lnTo>
                  <a:lnTo>
                    <a:pt x="19684" y="3804"/>
                  </a:lnTo>
                  <a:lnTo>
                    <a:pt x="19351" y="3403"/>
                  </a:lnTo>
                  <a:lnTo>
                    <a:pt x="19050" y="3036"/>
                  </a:lnTo>
                  <a:lnTo>
                    <a:pt x="18684" y="2703"/>
                  </a:lnTo>
                  <a:lnTo>
                    <a:pt x="18317" y="2369"/>
                  </a:lnTo>
                  <a:lnTo>
                    <a:pt x="17950" y="2035"/>
                  </a:lnTo>
                  <a:lnTo>
                    <a:pt x="17516" y="1735"/>
                  </a:lnTo>
                  <a:lnTo>
                    <a:pt x="17115" y="1468"/>
                  </a:lnTo>
                  <a:lnTo>
                    <a:pt x="17115" y="1468"/>
                  </a:lnTo>
                  <a:lnTo>
                    <a:pt x="16415" y="1101"/>
                  </a:lnTo>
                  <a:lnTo>
                    <a:pt x="15714" y="768"/>
                  </a:lnTo>
                  <a:lnTo>
                    <a:pt x="14980" y="501"/>
                  </a:lnTo>
                  <a:lnTo>
                    <a:pt x="14213" y="301"/>
                  </a:lnTo>
                  <a:lnTo>
                    <a:pt x="13446" y="134"/>
                  </a:lnTo>
                  <a:lnTo>
                    <a:pt x="12678" y="34"/>
                  </a:lnTo>
                  <a:lnTo>
                    <a:pt x="11878" y="0"/>
                  </a:lnTo>
                  <a:lnTo>
                    <a:pt x="11110" y="0"/>
                  </a:lnTo>
                  <a:lnTo>
                    <a:pt x="10310" y="67"/>
                  </a:lnTo>
                  <a:lnTo>
                    <a:pt x="9542" y="201"/>
                  </a:lnTo>
                  <a:lnTo>
                    <a:pt x="8775" y="367"/>
                  </a:lnTo>
                  <a:lnTo>
                    <a:pt x="8041" y="601"/>
                  </a:lnTo>
                  <a:lnTo>
                    <a:pt x="7274" y="868"/>
                  </a:lnTo>
                  <a:lnTo>
                    <a:pt x="6573" y="1168"/>
                  </a:lnTo>
                  <a:lnTo>
                    <a:pt x="5872" y="1535"/>
                  </a:lnTo>
                  <a:lnTo>
                    <a:pt x="5205" y="1969"/>
                  </a:lnTo>
                  <a:lnTo>
                    <a:pt x="5205" y="1969"/>
                  </a:lnTo>
                  <a:lnTo>
                    <a:pt x="4571" y="2436"/>
                  </a:lnTo>
                  <a:lnTo>
                    <a:pt x="3971" y="2936"/>
                  </a:lnTo>
                  <a:lnTo>
                    <a:pt x="3437" y="3470"/>
                  </a:lnTo>
                  <a:lnTo>
                    <a:pt x="2903" y="4037"/>
                  </a:lnTo>
                  <a:lnTo>
                    <a:pt x="2403" y="4638"/>
                  </a:lnTo>
                  <a:lnTo>
                    <a:pt x="1969" y="5305"/>
                  </a:lnTo>
                  <a:lnTo>
                    <a:pt x="1569" y="5972"/>
                  </a:lnTo>
                  <a:lnTo>
                    <a:pt x="1202" y="6640"/>
                  </a:lnTo>
                  <a:lnTo>
                    <a:pt x="901" y="7373"/>
                  </a:lnTo>
                  <a:lnTo>
                    <a:pt x="634" y="8107"/>
                  </a:lnTo>
                  <a:lnTo>
                    <a:pt x="401" y="8841"/>
                  </a:lnTo>
                  <a:lnTo>
                    <a:pt x="234" y="9609"/>
                  </a:lnTo>
                  <a:lnTo>
                    <a:pt x="101" y="10376"/>
                  </a:lnTo>
                  <a:lnTo>
                    <a:pt x="34" y="11143"/>
                  </a:lnTo>
                  <a:lnTo>
                    <a:pt x="0" y="11911"/>
                  </a:lnTo>
                  <a:lnTo>
                    <a:pt x="34" y="12711"/>
                  </a:lnTo>
                  <a:lnTo>
                    <a:pt x="34" y="12711"/>
                  </a:lnTo>
                  <a:lnTo>
                    <a:pt x="101" y="13445"/>
                  </a:lnTo>
                  <a:lnTo>
                    <a:pt x="234" y="14179"/>
                  </a:lnTo>
                  <a:lnTo>
                    <a:pt x="401" y="14880"/>
                  </a:lnTo>
                  <a:lnTo>
                    <a:pt x="634" y="15581"/>
                  </a:lnTo>
                  <a:lnTo>
                    <a:pt x="868" y="16281"/>
                  </a:lnTo>
                  <a:lnTo>
                    <a:pt x="1168" y="16982"/>
                  </a:lnTo>
                  <a:lnTo>
                    <a:pt x="1502" y="17616"/>
                  </a:lnTo>
                  <a:lnTo>
                    <a:pt x="1869" y="18283"/>
                  </a:lnTo>
                  <a:lnTo>
                    <a:pt x="1869" y="18283"/>
                  </a:lnTo>
                  <a:lnTo>
                    <a:pt x="2303" y="18950"/>
                  </a:lnTo>
                  <a:lnTo>
                    <a:pt x="2770" y="19584"/>
                  </a:lnTo>
                  <a:lnTo>
                    <a:pt x="3704" y="20885"/>
                  </a:lnTo>
                  <a:lnTo>
                    <a:pt x="4171" y="21553"/>
                  </a:lnTo>
                  <a:lnTo>
                    <a:pt x="4571" y="22253"/>
                  </a:lnTo>
                  <a:lnTo>
                    <a:pt x="4905" y="22954"/>
                  </a:lnTo>
                  <a:lnTo>
                    <a:pt x="5072" y="23321"/>
                  </a:lnTo>
                  <a:lnTo>
                    <a:pt x="5172" y="23721"/>
                  </a:lnTo>
                  <a:lnTo>
                    <a:pt x="5172" y="23721"/>
                  </a:lnTo>
                  <a:lnTo>
                    <a:pt x="5405" y="24589"/>
                  </a:lnTo>
                  <a:lnTo>
                    <a:pt x="5572" y="25489"/>
                  </a:lnTo>
                  <a:lnTo>
                    <a:pt x="5672" y="26390"/>
                  </a:lnTo>
                  <a:lnTo>
                    <a:pt x="5705" y="27258"/>
                  </a:lnTo>
                  <a:lnTo>
                    <a:pt x="5705" y="28158"/>
                  </a:lnTo>
                  <a:lnTo>
                    <a:pt x="5639" y="29059"/>
                  </a:lnTo>
                  <a:lnTo>
                    <a:pt x="5572" y="29960"/>
                  </a:lnTo>
                  <a:lnTo>
                    <a:pt x="5439" y="3086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9"/>
            <p:cNvSpPr/>
            <p:nvPr/>
          </p:nvSpPr>
          <p:spPr>
            <a:xfrm>
              <a:off x="2169800" y="1705225"/>
              <a:ext cx="673950" cy="859100"/>
            </a:xfrm>
            <a:custGeom>
              <a:rect b="b" l="l" r="r" t="t"/>
              <a:pathLst>
                <a:path extrusionOk="0" h="34364" w="26958">
                  <a:moveTo>
                    <a:pt x="15281" y="0"/>
                  </a:moveTo>
                  <a:lnTo>
                    <a:pt x="14146" y="34"/>
                  </a:lnTo>
                  <a:lnTo>
                    <a:pt x="13045" y="134"/>
                  </a:lnTo>
                  <a:lnTo>
                    <a:pt x="11911" y="267"/>
                  </a:lnTo>
                  <a:lnTo>
                    <a:pt x="10810" y="501"/>
                  </a:lnTo>
                  <a:lnTo>
                    <a:pt x="9742" y="801"/>
                  </a:lnTo>
                  <a:lnTo>
                    <a:pt x="8775" y="1135"/>
                  </a:lnTo>
                  <a:lnTo>
                    <a:pt x="7841" y="1535"/>
                  </a:lnTo>
                  <a:lnTo>
                    <a:pt x="6973" y="2002"/>
                  </a:lnTo>
                  <a:lnTo>
                    <a:pt x="6106" y="2536"/>
                  </a:lnTo>
                  <a:lnTo>
                    <a:pt x="5305" y="3103"/>
                  </a:lnTo>
                  <a:lnTo>
                    <a:pt x="4538" y="3770"/>
                  </a:lnTo>
                  <a:lnTo>
                    <a:pt x="3804" y="4504"/>
                  </a:lnTo>
                  <a:lnTo>
                    <a:pt x="3470" y="4871"/>
                  </a:lnTo>
                  <a:lnTo>
                    <a:pt x="3137" y="5271"/>
                  </a:lnTo>
                  <a:lnTo>
                    <a:pt x="2570" y="6039"/>
                  </a:lnTo>
                  <a:lnTo>
                    <a:pt x="2069" y="6873"/>
                  </a:lnTo>
                  <a:lnTo>
                    <a:pt x="1602" y="7707"/>
                  </a:lnTo>
                  <a:lnTo>
                    <a:pt x="1202" y="8574"/>
                  </a:lnTo>
                  <a:lnTo>
                    <a:pt x="835" y="9475"/>
                  </a:lnTo>
                  <a:lnTo>
                    <a:pt x="568" y="10409"/>
                  </a:lnTo>
                  <a:lnTo>
                    <a:pt x="334" y="11343"/>
                  </a:lnTo>
                  <a:lnTo>
                    <a:pt x="167" y="12311"/>
                  </a:lnTo>
                  <a:lnTo>
                    <a:pt x="67" y="13312"/>
                  </a:lnTo>
                  <a:lnTo>
                    <a:pt x="1" y="14313"/>
                  </a:lnTo>
                  <a:lnTo>
                    <a:pt x="67" y="15314"/>
                  </a:lnTo>
                  <a:lnTo>
                    <a:pt x="167" y="16314"/>
                  </a:lnTo>
                  <a:lnTo>
                    <a:pt x="334" y="17315"/>
                  </a:lnTo>
                  <a:lnTo>
                    <a:pt x="534" y="18283"/>
                  </a:lnTo>
                  <a:lnTo>
                    <a:pt x="835" y="19250"/>
                  </a:lnTo>
                  <a:lnTo>
                    <a:pt x="1168" y="20185"/>
                  </a:lnTo>
                  <a:lnTo>
                    <a:pt x="1602" y="21085"/>
                  </a:lnTo>
                  <a:lnTo>
                    <a:pt x="2036" y="21986"/>
                  </a:lnTo>
                  <a:lnTo>
                    <a:pt x="2536" y="22854"/>
                  </a:lnTo>
                  <a:lnTo>
                    <a:pt x="3103" y="23688"/>
                  </a:lnTo>
                  <a:lnTo>
                    <a:pt x="3704" y="24488"/>
                  </a:lnTo>
                  <a:lnTo>
                    <a:pt x="4371" y="25256"/>
                  </a:lnTo>
                  <a:lnTo>
                    <a:pt x="5038" y="25990"/>
                  </a:lnTo>
                  <a:lnTo>
                    <a:pt x="5772" y="26690"/>
                  </a:lnTo>
                  <a:lnTo>
                    <a:pt x="6473" y="27257"/>
                  </a:lnTo>
                  <a:lnTo>
                    <a:pt x="7174" y="27825"/>
                  </a:lnTo>
                  <a:lnTo>
                    <a:pt x="7174" y="33496"/>
                  </a:lnTo>
                  <a:lnTo>
                    <a:pt x="7174" y="33830"/>
                  </a:lnTo>
                  <a:lnTo>
                    <a:pt x="7207" y="34130"/>
                  </a:lnTo>
                  <a:lnTo>
                    <a:pt x="7207" y="34230"/>
                  </a:lnTo>
                  <a:lnTo>
                    <a:pt x="7274" y="34297"/>
                  </a:lnTo>
                  <a:lnTo>
                    <a:pt x="7340" y="34364"/>
                  </a:lnTo>
                  <a:lnTo>
                    <a:pt x="7541" y="34364"/>
                  </a:lnTo>
                  <a:lnTo>
                    <a:pt x="7607" y="34297"/>
                  </a:lnTo>
                  <a:lnTo>
                    <a:pt x="7674" y="34230"/>
                  </a:lnTo>
                  <a:lnTo>
                    <a:pt x="7674" y="34130"/>
                  </a:lnTo>
                  <a:lnTo>
                    <a:pt x="7674" y="33663"/>
                  </a:lnTo>
                  <a:lnTo>
                    <a:pt x="7674" y="33630"/>
                  </a:lnTo>
                  <a:lnTo>
                    <a:pt x="7641" y="28292"/>
                  </a:lnTo>
                  <a:lnTo>
                    <a:pt x="7674" y="27991"/>
                  </a:lnTo>
                  <a:lnTo>
                    <a:pt x="7641" y="27691"/>
                  </a:lnTo>
                  <a:lnTo>
                    <a:pt x="7607" y="27591"/>
                  </a:lnTo>
                  <a:lnTo>
                    <a:pt x="7541" y="27524"/>
                  </a:lnTo>
                  <a:lnTo>
                    <a:pt x="7374" y="27391"/>
                  </a:lnTo>
                  <a:lnTo>
                    <a:pt x="6540" y="26724"/>
                  </a:lnTo>
                  <a:lnTo>
                    <a:pt x="5739" y="25990"/>
                  </a:lnTo>
                  <a:lnTo>
                    <a:pt x="4972" y="25256"/>
                  </a:lnTo>
                  <a:lnTo>
                    <a:pt x="4304" y="24455"/>
                  </a:lnTo>
                  <a:lnTo>
                    <a:pt x="3637" y="23621"/>
                  </a:lnTo>
                  <a:lnTo>
                    <a:pt x="3070" y="22753"/>
                  </a:lnTo>
                  <a:lnTo>
                    <a:pt x="2536" y="21886"/>
                  </a:lnTo>
                  <a:lnTo>
                    <a:pt x="2036" y="20952"/>
                  </a:lnTo>
                  <a:lnTo>
                    <a:pt x="1602" y="19984"/>
                  </a:lnTo>
                  <a:lnTo>
                    <a:pt x="1268" y="19017"/>
                  </a:lnTo>
                  <a:lnTo>
                    <a:pt x="968" y="18016"/>
                  </a:lnTo>
                  <a:lnTo>
                    <a:pt x="735" y="17015"/>
                  </a:lnTo>
                  <a:lnTo>
                    <a:pt x="601" y="16014"/>
                  </a:lnTo>
                  <a:lnTo>
                    <a:pt x="534" y="14980"/>
                  </a:lnTo>
                  <a:lnTo>
                    <a:pt x="501" y="13979"/>
                  </a:lnTo>
                  <a:lnTo>
                    <a:pt x="568" y="12978"/>
                  </a:lnTo>
                  <a:lnTo>
                    <a:pt x="701" y="11977"/>
                  </a:lnTo>
                  <a:lnTo>
                    <a:pt x="901" y="10976"/>
                  </a:lnTo>
                  <a:lnTo>
                    <a:pt x="1202" y="10009"/>
                  </a:lnTo>
                  <a:lnTo>
                    <a:pt x="1535" y="9075"/>
                  </a:lnTo>
                  <a:lnTo>
                    <a:pt x="1936" y="8141"/>
                  </a:lnTo>
                  <a:lnTo>
                    <a:pt x="2403" y="7240"/>
                  </a:lnTo>
                  <a:lnTo>
                    <a:pt x="2937" y="6372"/>
                  </a:lnTo>
                  <a:lnTo>
                    <a:pt x="3504" y="5572"/>
                  </a:lnTo>
                  <a:lnTo>
                    <a:pt x="4171" y="4804"/>
                  </a:lnTo>
                  <a:lnTo>
                    <a:pt x="4538" y="4437"/>
                  </a:lnTo>
                  <a:lnTo>
                    <a:pt x="4905" y="4070"/>
                  </a:lnTo>
                  <a:lnTo>
                    <a:pt x="5272" y="3737"/>
                  </a:lnTo>
                  <a:lnTo>
                    <a:pt x="5672" y="3403"/>
                  </a:lnTo>
                  <a:lnTo>
                    <a:pt x="6139" y="3070"/>
                  </a:lnTo>
                  <a:lnTo>
                    <a:pt x="6606" y="2769"/>
                  </a:lnTo>
                  <a:lnTo>
                    <a:pt x="7073" y="2469"/>
                  </a:lnTo>
                  <a:lnTo>
                    <a:pt x="7574" y="2202"/>
                  </a:lnTo>
                  <a:lnTo>
                    <a:pt x="8074" y="1935"/>
                  </a:lnTo>
                  <a:lnTo>
                    <a:pt x="8575" y="1735"/>
                  </a:lnTo>
                  <a:lnTo>
                    <a:pt x="9109" y="1502"/>
                  </a:lnTo>
                  <a:lnTo>
                    <a:pt x="9642" y="1335"/>
                  </a:lnTo>
                  <a:lnTo>
                    <a:pt x="10176" y="1168"/>
                  </a:lnTo>
                  <a:lnTo>
                    <a:pt x="10710" y="1034"/>
                  </a:lnTo>
                  <a:lnTo>
                    <a:pt x="11811" y="801"/>
                  </a:lnTo>
                  <a:lnTo>
                    <a:pt x="12912" y="634"/>
                  </a:lnTo>
                  <a:lnTo>
                    <a:pt x="14046" y="534"/>
                  </a:lnTo>
                  <a:lnTo>
                    <a:pt x="15181" y="501"/>
                  </a:lnTo>
                  <a:lnTo>
                    <a:pt x="16382" y="534"/>
                  </a:lnTo>
                  <a:lnTo>
                    <a:pt x="16949" y="567"/>
                  </a:lnTo>
                  <a:lnTo>
                    <a:pt x="17549" y="634"/>
                  </a:lnTo>
                  <a:lnTo>
                    <a:pt x="18116" y="734"/>
                  </a:lnTo>
                  <a:lnTo>
                    <a:pt x="18684" y="834"/>
                  </a:lnTo>
                  <a:lnTo>
                    <a:pt x="19251" y="1001"/>
                  </a:lnTo>
                  <a:lnTo>
                    <a:pt x="19818" y="1168"/>
                  </a:lnTo>
                  <a:lnTo>
                    <a:pt x="20352" y="1368"/>
                  </a:lnTo>
                  <a:lnTo>
                    <a:pt x="20886" y="1602"/>
                  </a:lnTo>
                  <a:lnTo>
                    <a:pt x="21386" y="1869"/>
                  </a:lnTo>
                  <a:lnTo>
                    <a:pt x="21886" y="2202"/>
                  </a:lnTo>
                  <a:lnTo>
                    <a:pt x="22320" y="2536"/>
                  </a:lnTo>
                  <a:lnTo>
                    <a:pt x="22787" y="2936"/>
                  </a:lnTo>
                  <a:lnTo>
                    <a:pt x="23154" y="3336"/>
                  </a:lnTo>
                  <a:lnTo>
                    <a:pt x="23488" y="3737"/>
                  </a:lnTo>
                  <a:lnTo>
                    <a:pt x="23821" y="4171"/>
                  </a:lnTo>
                  <a:lnTo>
                    <a:pt x="24155" y="4638"/>
                  </a:lnTo>
                  <a:lnTo>
                    <a:pt x="24422" y="5071"/>
                  </a:lnTo>
                  <a:lnTo>
                    <a:pt x="24689" y="5572"/>
                  </a:lnTo>
                  <a:lnTo>
                    <a:pt x="24956" y="6039"/>
                  </a:lnTo>
                  <a:lnTo>
                    <a:pt x="25189" y="6539"/>
                  </a:lnTo>
                  <a:lnTo>
                    <a:pt x="25389" y="7040"/>
                  </a:lnTo>
                  <a:lnTo>
                    <a:pt x="25590" y="7574"/>
                  </a:lnTo>
                  <a:lnTo>
                    <a:pt x="25923" y="8608"/>
                  </a:lnTo>
                  <a:lnTo>
                    <a:pt x="26157" y="9675"/>
                  </a:lnTo>
                  <a:lnTo>
                    <a:pt x="26357" y="10710"/>
                  </a:lnTo>
                  <a:lnTo>
                    <a:pt x="26457" y="11811"/>
                  </a:lnTo>
                  <a:lnTo>
                    <a:pt x="26490" y="12878"/>
                  </a:lnTo>
                  <a:lnTo>
                    <a:pt x="26424" y="13979"/>
                  </a:lnTo>
                  <a:lnTo>
                    <a:pt x="26290" y="15047"/>
                  </a:lnTo>
                  <a:lnTo>
                    <a:pt x="26224" y="15581"/>
                  </a:lnTo>
                  <a:lnTo>
                    <a:pt x="26090" y="16114"/>
                  </a:lnTo>
                  <a:lnTo>
                    <a:pt x="25957" y="16648"/>
                  </a:lnTo>
                  <a:lnTo>
                    <a:pt x="25823" y="17182"/>
                  </a:lnTo>
                  <a:lnTo>
                    <a:pt x="25623" y="17682"/>
                  </a:lnTo>
                  <a:lnTo>
                    <a:pt x="25456" y="18183"/>
                  </a:lnTo>
                  <a:lnTo>
                    <a:pt x="25223" y="18683"/>
                  </a:lnTo>
                  <a:lnTo>
                    <a:pt x="24989" y="19184"/>
                  </a:lnTo>
                  <a:lnTo>
                    <a:pt x="24756" y="19651"/>
                  </a:lnTo>
                  <a:lnTo>
                    <a:pt x="24489" y="20118"/>
                  </a:lnTo>
                  <a:lnTo>
                    <a:pt x="24188" y="20552"/>
                  </a:lnTo>
                  <a:lnTo>
                    <a:pt x="23888" y="21019"/>
                  </a:lnTo>
                  <a:lnTo>
                    <a:pt x="23555" y="21419"/>
                  </a:lnTo>
                  <a:lnTo>
                    <a:pt x="23221" y="21853"/>
                  </a:lnTo>
                  <a:lnTo>
                    <a:pt x="22854" y="22253"/>
                  </a:lnTo>
                  <a:lnTo>
                    <a:pt x="22487" y="22620"/>
                  </a:lnTo>
                  <a:lnTo>
                    <a:pt x="22120" y="22987"/>
                  </a:lnTo>
                  <a:lnTo>
                    <a:pt x="21720" y="23354"/>
                  </a:lnTo>
                  <a:lnTo>
                    <a:pt x="21286" y="23688"/>
                  </a:lnTo>
                  <a:lnTo>
                    <a:pt x="20886" y="24021"/>
                  </a:lnTo>
                  <a:lnTo>
                    <a:pt x="20418" y="24321"/>
                  </a:lnTo>
                  <a:lnTo>
                    <a:pt x="19985" y="24622"/>
                  </a:lnTo>
                  <a:lnTo>
                    <a:pt x="19518" y="24889"/>
                  </a:lnTo>
                  <a:lnTo>
                    <a:pt x="19051" y="25156"/>
                  </a:lnTo>
                  <a:lnTo>
                    <a:pt x="18584" y="25389"/>
                  </a:lnTo>
                  <a:lnTo>
                    <a:pt x="18116" y="25589"/>
                  </a:lnTo>
                  <a:lnTo>
                    <a:pt x="17116" y="25956"/>
                  </a:lnTo>
                  <a:lnTo>
                    <a:pt x="16682" y="26123"/>
                  </a:lnTo>
                  <a:lnTo>
                    <a:pt x="16248" y="26357"/>
                  </a:lnTo>
                  <a:lnTo>
                    <a:pt x="16048" y="26490"/>
                  </a:lnTo>
                  <a:lnTo>
                    <a:pt x="15881" y="26657"/>
                  </a:lnTo>
                  <a:lnTo>
                    <a:pt x="15714" y="26824"/>
                  </a:lnTo>
                  <a:lnTo>
                    <a:pt x="15581" y="27057"/>
                  </a:lnTo>
                  <a:lnTo>
                    <a:pt x="15481" y="27291"/>
                  </a:lnTo>
                  <a:lnTo>
                    <a:pt x="15381" y="27558"/>
                  </a:lnTo>
                  <a:lnTo>
                    <a:pt x="15314" y="27825"/>
                  </a:lnTo>
                  <a:lnTo>
                    <a:pt x="15281" y="28091"/>
                  </a:lnTo>
                  <a:lnTo>
                    <a:pt x="15214" y="28659"/>
                  </a:lnTo>
                  <a:lnTo>
                    <a:pt x="15147" y="29226"/>
                  </a:lnTo>
                  <a:lnTo>
                    <a:pt x="14914" y="31795"/>
                  </a:lnTo>
                  <a:lnTo>
                    <a:pt x="14713" y="34130"/>
                  </a:lnTo>
                  <a:lnTo>
                    <a:pt x="15114" y="34097"/>
                  </a:lnTo>
                  <a:lnTo>
                    <a:pt x="15214" y="34097"/>
                  </a:lnTo>
                  <a:lnTo>
                    <a:pt x="15648" y="29226"/>
                  </a:lnTo>
                  <a:lnTo>
                    <a:pt x="15681" y="28659"/>
                  </a:lnTo>
                  <a:lnTo>
                    <a:pt x="15748" y="28058"/>
                  </a:lnTo>
                  <a:lnTo>
                    <a:pt x="15814" y="27791"/>
                  </a:lnTo>
                  <a:lnTo>
                    <a:pt x="15881" y="27524"/>
                  </a:lnTo>
                  <a:lnTo>
                    <a:pt x="16015" y="27257"/>
                  </a:lnTo>
                  <a:lnTo>
                    <a:pt x="16181" y="27024"/>
                  </a:lnTo>
                  <a:lnTo>
                    <a:pt x="16348" y="26857"/>
                  </a:lnTo>
                  <a:lnTo>
                    <a:pt x="16582" y="26724"/>
                  </a:lnTo>
                  <a:lnTo>
                    <a:pt x="16815" y="26590"/>
                  </a:lnTo>
                  <a:lnTo>
                    <a:pt x="17049" y="26490"/>
                  </a:lnTo>
                  <a:lnTo>
                    <a:pt x="17549" y="26290"/>
                  </a:lnTo>
                  <a:lnTo>
                    <a:pt x="18050" y="26123"/>
                  </a:lnTo>
                  <a:lnTo>
                    <a:pt x="18984" y="25723"/>
                  </a:lnTo>
                  <a:lnTo>
                    <a:pt x="19851" y="25256"/>
                  </a:lnTo>
                  <a:lnTo>
                    <a:pt x="20719" y="24722"/>
                  </a:lnTo>
                  <a:lnTo>
                    <a:pt x="21519" y="24121"/>
                  </a:lnTo>
                  <a:lnTo>
                    <a:pt x="22320" y="23454"/>
                  </a:lnTo>
                  <a:lnTo>
                    <a:pt x="23021" y="22753"/>
                  </a:lnTo>
                  <a:lnTo>
                    <a:pt x="23688" y="22019"/>
                  </a:lnTo>
                  <a:lnTo>
                    <a:pt x="24322" y="21219"/>
                  </a:lnTo>
                  <a:lnTo>
                    <a:pt x="24622" y="20785"/>
                  </a:lnTo>
                  <a:lnTo>
                    <a:pt x="24889" y="20351"/>
                  </a:lnTo>
                  <a:lnTo>
                    <a:pt x="25156" y="19884"/>
                  </a:lnTo>
                  <a:lnTo>
                    <a:pt x="25423" y="19417"/>
                  </a:lnTo>
                  <a:lnTo>
                    <a:pt x="25857" y="18483"/>
                  </a:lnTo>
                  <a:lnTo>
                    <a:pt x="26190" y="17482"/>
                  </a:lnTo>
                  <a:lnTo>
                    <a:pt x="26490" y="16481"/>
                  </a:lnTo>
                  <a:lnTo>
                    <a:pt x="26724" y="15480"/>
                  </a:lnTo>
                  <a:lnTo>
                    <a:pt x="26857" y="14446"/>
                  </a:lnTo>
                  <a:lnTo>
                    <a:pt x="26924" y="13412"/>
                  </a:lnTo>
                  <a:lnTo>
                    <a:pt x="26958" y="12378"/>
                  </a:lnTo>
                  <a:lnTo>
                    <a:pt x="26891" y="11310"/>
                  </a:lnTo>
                  <a:lnTo>
                    <a:pt x="26757" y="10276"/>
                  </a:lnTo>
                  <a:lnTo>
                    <a:pt x="26557" y="9275"/>
                  </a:lnTo>
                  <a:lnTo>
                    <a:pt x="26290" y="8241"/>
                  </a:lnTo>
                  <a:lnTo>
                    <a:pt x="25957" y="7240"/>
                  </a:lnTo>
                  <a:lnTo>
                    <a:pt x="25590" y="6306"/>
                  </a:lnTo>
                  <a:lnTo>
                    <a:pt x="25123" y="5338"/>
                  </a:lnTo>
                  <a:lnTo>
                    <a:pt x="24856" y="4905"/>
                  </a:lnTo>
                  <a:lnTo>
                    <a:pt x="24589" y="4471"/>
                  </a:lnTo>
                  <a:lnTo>
                    <a:pt x="24289" y="4037"/>
                  </a:lnTo>
                  <a:lnTo>
                    <a:pt x="23988" y="3603"/>
                  </a:lnTo>
                  <a:lnTo>
                    <a:pt x="23655" y="3203"/>
                  </a:lnTo>
                  <a:lnTo>
                    <a:pt x="23321" y="2803"/>
                  </a:lnTo>
                  <a:lnTo>
                    <a:pt x="22954" y="2436"/>
                  </a:lnTo>
                  <a:lnTo>
                    <a:pt x="22554" y="2102"/>
                  </a:lnTo>
                  <a:lnTo>
                    <a:pt x="22120" y="1768"/>
                  </a:lnTo>
                  <a:lnTo>
                    <a:pt x="21653" y="1468"/>
                  </a:lnTo>
                  <a:lnTo>
                    <a:pt x="21186" y="1201"/>
                  </a:lnTo>
                  <a:lnTo>
                    <a:pt x="20685" y="968"/>
                  </a:lnTo>
                  <a:lnTo>
                    <a:pt x="20185" y="768"/>
                  </a:lnTo>
                  <a:lnTo>
                    <a:pt x="19684" y="601"/>
                  </a:lnTo>
                  <a:lnTo>
                    <a:pt x="19151" y="467"/>
                  </a:lnTo>
                  <a:lnTo>
                    <a:pt x="18617" y="334"/>
                  </a:lnTo>
                  <a:lnTo>
                    <a:pt x="17516" y="167"/>
                  </a:lnTo>
                  <a:lnTo>
                    <a:pt x="16415" y="67"/>
                  </a:lnTo>
                  <a:lnTo>
                    <a:pt x="152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9"/>
            <p:cNvSpPr/>
            <p:nvPr/>
          </p:nvSpPr>
          <p:spPr>
            <a:xfrm>
              <a:off x="2324100" y="1889550"/>
              <a:ext cx="321975" cy="844100"/>
            </a:xfrm>
            <a:custGeom>
              <a:rect b="b" l="l" r="r" t="t"/>
              <a:pathLst>
                <a:path extrusionOk="0" h="33764" w="12879">
                  <a:moveTo>
                    <a:pt x="10477" y="1168"/>
                  </a:moveTo>
                  <a:lnTo>
                    <a:pt x="10877" y="1201"/>
                  </a:lnTo>
                  <a:lnTo>
                    <a:pt x="11311" y="1235"/>
                  </a:lnTo>
                  <a:lnTo>
                    <a:pt x="10910" y="1402"/>
                  </a:lnTo>
                  <a:lnTo>
                    <a:pt x="10543" y="1535"/>
                  </a:lnTo>
                  <a:lnTo>
                    <a:pt x="10143" y="1635"/>
                  </a:lnTo>
                  <a:lnTo>
                    <a:pt x="9743" y="1735"/>
                  </a:lnTo>
                  <a:lnTo>
                    <a:pt x="9309" y="1769"/>
                  </a:lnTo>
                  <a:lnTo>
                    <a:pt x="8908" y="1802"/>
                  </a:lnTo>
                  <a:lnTo>
                    <a:pt x="8074" y="1802"/>
                  </a:lnTo>
                  <a:lnTo>
                    <a:pt x="8441" y="1602"/>
                  </a:lnTo>
                  <a:lnTo>
                    <a:pt x="8842" y="1468"/>
                  </a:lnTo>
                  <a:lnTo>
                    <a:pt x="9242" y="1335"/>
                  </a:lnTo>
                  <a:lnTo>
                    <a:pt x="9642" y="1268"/>
                  </a:lnTo>
                  <a:lnTo>
                    <a:pt x="10076" y="1201"/>
                  </a:lnTo>
                  <a:lnTo>
                    <a:pt x="10477" y="1168"/>
                  </a:lnTo>
                  <a:close/>
                  <a:moveTo>
                    <a:pt x="4638" y="12244"/>
                  </a:moveTo>
                  <a:lnTo>
                    <a:pt x="4671" y="12311"/>
                  </a:lnTo>
                  <a:lnTo>
                    <a:pt x="4738" y="12344"/>
                  </a:lnTo>
                  <a:lnTo>
                    <a:pt x="5038" y="12411"/>
                  </a:lnTo>
                  <a:lnTo>
                    <a:pt x="5472" y="12478"/>
                  </a:lnTo>
                  <a:lnTo>
                    <a:pt x="5939" y="12511"/>
                  </a:lnTo>
                  <a:lnTo>
                    <a:pt x="7140" y="12511"/>
                  </a:lnTo>
                  <a:lnTo>
                    <a:pt x="7240" y="12478"/>
                  </a:lnTo>
                  <a:lnTo>
                    <a:pt x="5839" y="26524"/>
                  </a:lnTo>
                  <a:lnTo>
                    <a:pt x="4705" y="26557"/>
                  </a:lnTo>
                  <a:lnTo>
                    <a:pt x="4705" y="26557"/>
                  </a:lnTo>
                  <a:lnTo>
                    <a:pt x="4805" y="24755"/>
                  </a:lnTo>
                  <a:lnTo>
                    <a:pt x="4872" y="22987"/>
                  </a:lnTo>
                  <a:lnTo>
                    <a:pt x="4938" y="21186"/>
                  </a:lnTo>
                  <a:lnTo>
                    <a:pt x="4938" y="19384"/>
                  </a:lnTo>
                  <a:lnTo>
                    <a:pt x="4905" y="17616"/>
                  </a:lnTo>
                  <a:lnTo>
                    <a:pt x="4872" y="15814"/>
                  </a:lnTo>
                  <a:lnTo>
                    <a:pt x="4772" y="14046"/>
                  </a:lnTo>
                  <a:lnTo>
                    <a:pt x="4638" y="12244"/>
                  </a:lnTo>
                  <a:close/>
                  <a:moveTo>
                    <a:pt x="9642" y="26991"/>
                  </a:moveTo>
                  <a:lnTo>
                    <a:pt x="9642" y="27157"/>
                  </a:lnTo>
                  <a:lnTo>
                    <a:pt x="9609" y="27324"/>
                  </a:lnTo>
                  <a:lnTo>
                    <a:pt x="9509" y="27458"/>
                  </a:lnTo>
                  <a:lnTo>
                    <a:pt x="9376" y="27591"/>
                  </a:lnTo>
                  <a:lnTo>
                    <a:pt x="9242" y="27691"/>
                  </a:lnTo>
                  <a:lnTo>
                    <a:pt x="9075" y="27791"/>
                  </a:lnTo>
                  <a:lnTo>
                    <a:pt x="8908" y="27858"/>
                  </a:lnTo>
                  <a:lnTo>
                    <a:pt x="8742" y="27925"/>
                  </a:lnTo>
                  <a:lnTo>
                    <a:pt x="8308" y="27958"/>
                  </a:lnTo>
                  <a:lnTo>
                    <a:pt x="7841" y="27991"/>
                  </a:lnTo>
                  <a:lnTo>
                    <a:pt x="6907" y="28025"/>
                  </a:lnTo>
                  <a:lnTo>
                    <a:pt x="4905" y="28025"/>
                  </a:lnTo>
                  <a:lnTo>
                    <a:pt x="3937" y="27991"/>
                  </a:lnTo>
                  <a:lnTo>
                    <a:pt x="2937" y="27925"/>
                  </a:lnTo>
                  <a:lnTo>
                    <a:pt x="1969" y="27825"/>
                  </a:lnTo>
                  <a:lnTo>
                    <a:pt x="1469" y="27758"/>
                  </a:lnTo>
                  <a:lnTo>
                    <a:pt x="1002" y="27658"/>
                  </a:lnTo>
                  <a:lnTo>
                    <a:pt x="835" y="27624"/>
                  </a:lnTo>
                  <a:lnTo>
                    <a:pt x="668" y="27558"/>
                  </a:lnTo>
                  <a:lnTo>
                    <a:pt x="534" y="27458"/>
                  </a:lnTo>
                  <a:lnTo>
                    <a:pt x="501" y="27391"/>
                  </a:lnTo>
                  <a:lnTo>
                    <a:pt x="468" y="27324"/>
                  </a:lnTo>
                  <a:lnTo>
                    <a:pt x="501" y="27224"/>
                  </a:lnTo>
                  <a:lnTo>
                    <a:pt x="534" y="27157"/>
                  </a:lnTo>
                  <a:lnTo>
                    <a:pt x="701" y="27091"/>
                  </a:lnTo>
                  <a:lnTo>
                    <a:pt x="868" y="27057"/>
                  </a:lnTo>
                  <a:lnTo>
                    <a:pt x="1035" y="27024"/>
                  </a:lnTo>
                  <a:lnTo>
                    <a:pt x="5072" y="27024"/>
                  </a:lnTo>
                  <a:lnTo>
                    <a:pt x="9642" y="26991"/>
                  </a:lnTo>
                  <a:close/>
                  <a:moveTo>
                    <a:pt x="8742" y="30193"/>
                  </a:moveTo>
                  <a:lnTo>
                    <a:pt x="8842" y="30260"/>
                  </a:lnTo>
                  <a:lnTo>
                    <a:pt x="8942" y="30327"/>
                  </a:lnTo>
                  <a:lnTo>
                    <a:pt x="9009" y="30427"/>
                  </a:lnTo>
                  <a:lnTo>
                    <a:pt x="9042" y="30527"/>
                  </a:lnTo>
                  <a:lnTo>
                    <a:pt x="9042" y="30660"/>
                  </a:lnTo>
                  <a:lnTo>
                    <a:pt x="9042" y="30794"/>
                  </a:lnTo>
                  <a:lnTo>
                    <a:pt x="9009" y="30894"/>
                  </a:lnTo>
                  <a:lnTo>
                    <a:pt x="8942" y="30994"/>
                  </a:lnTo>
                  <a:lnTo>
                    <a:pt x="8875" y="31094"/>
                  </a:lnTo>
                  <a:lnTo>
                    <a:pt x="8642" y="31294"/>
                  </a:lnTo>
                  <a:lnTo>
                    <a:pt x="8375" y="31461"/>
                  </a:lnTo>
                  <a:lnTo>
                    <a:pt x="8108" y="31561"/>
                  </a:lnTo>
                  <a:lnTo>
                    <a:pt x="7841" y="31595"/>
                  </a:lnTo>
                  <a:lnTo>
                    <a:pt x="7541" y="31661"/>
                  </a:lnTo>
                  <a:lnTo>
                    <a:pt x="7240" y="31661"/>
                  </a:lnTo>
                  <a:lnTo>
                    <a:pt x="6640" y="31695"/>
                  </a:lnTo>
                  <a:lnTo>
                    <a:pt x="5806" y="31761"/>
                  </a:lnTo>
                  <a:lnTo>
                    <a:pt x="3570" y="31761"/>
                  </a:lnTo>
                  <a:lnTo>
                    <a:pt x="2870" y="31728"/>
                  </a:lnTo>
                  <a:lnTo>
                    <a:pt x="2169" y="31628"/>
                  </a:lnTo>
                  <a:lnTo>
                    <a:pt x="1869" y="31595"/>
                  </a:lnTo>
                  <a:lnTo>
                    <a:pt x="1602" y="31495"/>
                  </a:lnTo>
                  <a:lnTo>
                    <a:pt x="1302" y="31394"/>
                  </a:lnTo>
                  <a:lnTo>
                    <a:pt x="1202" y="31294"/>
                  </a:lnTo>
                  <a:lnTo>
                    <a:pt x="1068" y="31228"/>
                  </a:lnTo>
                  <a:lnTo>
                    <a:pt x="968" y="31094"/>
                  </a:lnTo>
                  <a:lnTo>
                    <a:pt x="935" y="30994"/>
                  </a:lnTo>
                  <a:lnTo>
                    <a:pt x="935" y="30894"/>
                  </a:lnTo>
                  <a:lnTo>
                    <a:pt x="935" y="30827"/>
                  </a:lnTo>
                  <a:lnTo>
                    <a:pt x="1002" y="30761"/>
                  </a:lnTo>
                  <a:lnTo>
                    <a:pt x="1102" y="30694"/>
                  </a:lnTo>
                  <a:lnTo>
                    <a:pt x="1302" y="30594"/>
                  </a:lnTo>
                  <a:lnTo>
                    <a:pt x="1469" y="30527"/>
                  </a:lnTo>
                  <a:lnTo>
                    <a:pt x="1936" y="30527"/>
                  </a:lnTo>
                  <a:lnTo>
                    <a:pt x="2236" y="30560"/>
                  </a:lnTo>
                  <a:lnTo>
                    <a:pt x="2570" y="30594"/>
                  </a:lnTo>
                  <a:lnTo>
                    <a:pt x="6206" y="30394"/>
                  </a:lnTo>
                  <a:lnTo>
                    <a:pt x="7974" y="30293"/>
                  </a:lnTo>
                  <a:lnTo>
                    <a:pt x="8375" y="30260"/>
                  </a:lnTo>
                  <a:lnTo>
                    <a:pt x="8742" y="30193"/>
                  </a:lnTo>
                  <a:close/>
                  <a:moveTo>
                    <a:pt x="8141" y="0"/>
                  </a:moveTo>
                  <a:lnTo>
                    <a:pt x="8041" y="67"/>
                  </a:lnTo>
                  <a:lnTo>
                    <a:pt x="7774" y="401"/>
                  </a:lnTo>
                  <a:lnTo>
                    <a:pt x="7507" y="768"/>
                  </a:lnTo>
                  <a:lnTo>
                    <a:pt x="7307" y="1168"/>
                  </a:lnTo>
                  <a:lnTo>
                    <a:pt x="7107" y="1568"/>
                  </a:lnTo>
                  <a:lnTo>
                    <a:pt x="6973" y="2002"/>
                  </a:lnTo>
                  <a:lnTo>
                    <a:pt x="6907" y="2436"/>
                  </a:lnTo>
                  <a:lnTo>
                    <a:pt x="6840" y="2870"/>
                  </a:lnTo>
                  <a:lnTo>
                    <a:pt x="6840" y="3303"/>
                  </a:lnTo>
                  <a:lnTo>
                    <a:pt x="6540" y="3203"/>
                  </a:lnTo>
                  <a:lnTo>
                    <a:pt x="6239" y="3103"/>
                  </a:lnTo>
                  <a:lnTo>
                    <a:pt x="5806" y="3070"/>
                  </a:lnTo>
                  <a:lnTo>
                    <a:pt x="5405" y="3036"/>
                  </a:lnTo>
                  <a:lnTo>
                    <a:pt x="4972" y="3103"/>
                  </a:lnTo>
                  <a:lnTo>
                    <a:pt x="4571" y="3170"/>
                  </a:lnTo>
                  <a:lnTo>
                    <a:pt x="4204" y="3303"/>
                  </a:lnTo>
                  <a:lnTo>
                    <a:pt x="3804" y="3503"/>
                  </a:lnTo>
                  <a:lnTo>
                    <a:pt x="3470" y="3704"/>
                  </a:lnTo>
                  <a:lnTo>
                    <a:pt x="3137" y="3970"/>
                  </a:lnTo>
                  <a:lnTo>
                    <a:pt x="2836" y="4271"/>
                  </a:lnTo>
                  <a:lnTo>
                    <a:pt x="2570" y="4604"/>
                  </a:lnTo>
                  <a:lnTo>
                    <a:pt x="2336" y="4971"/>
                  </a:lnTo>
                  <a:lnTo>
                    <a:pt x="2136" y="5338"/>
                  </a:lnTo>
                  <a:lnTo>
                    <a:pt x="1969" y="5739"/>
                  </a:lnTo>
                  <a:lnTo>
                    <a:pt x="1836" y="6139"/>
                  </a:lnTo>
                  <a:lnTo>
                    <a:pt x="1736" y="6573"/>
                  </a:lnTo>
                  <a:lnTo>
                    <a:pt x="1669" y="7006"/>
                  </a:lnTo>
                  <a:lnTo>
                    <a:pt x="1602" y="7474"/>
                  </a:lnTo>
                  <a:lnTo>
                    <a:pt x="1602" y="7974"/>
                  </a:lnTo>
                  <a:lnTo>
                    <a:pt x="1669" y="8474"/>
                  </a:lnTo>
                  <a:lnTo>
                    <a:pt x="1769" y="8975"/>
                  </a:lnTo>
                  <a:lnTo>
                    <a:pt x="1902" y="9475"/>
                  </a:lnTo>
                  <a:lnTo>
                    <a:pt x="2069" y="9909"/>
                  </a:lnTo>
                  <a:lnTo>
                    <a:pt x="2303" y="10376"/>
                  </a:lnTo>
                  <a:lnTo>
                    <a:pt x="2603" y="10776"/>
                  </a:lnTo>
                  <a:lnTo>
                    <a:pt x="2903" y="11177"/>
                  </a:lnTo>
                  <a:lnTo>
                    <a:pt x="3270" y="11510"/>
                  </a:lnTo>
                  <a:lnTo>
                    <a:pt x="3704" y="11811"/>
                  </a:lnTo>
                  <a:lnTo>
                    <a:pt x="4138" y="12044"/>
                  </a:lnTo>
                  <a:lnTo>
                    <a:pt x="4271" y="13912"/>
                  </a:lnTo>
                  <a:lnTo>
                    <a:pt x="4371" y="15781"/>
                  </a:lnTo>
                  <a:lnTo>
                    <a:pt x="4438" y="17649"/>
                  </a:lnTo>
                  <a:lnTo>
                    <a:pt x="4471" y="19517"/>
                  </a:lnTo>
                  <a:lnTo>
                    <a:pt x="4438" y="21452"/>
                  </a:lnTo>
                  <a:lnTo>
                    <a:pt x="4371" y="23387"/>
                  </a:lnTo>
                  <a:lnTo>
                    <a:pt x="4271" y="25322"/>
                  </a:lnTo>
                  <a:lnTo>
                    <a:pt x="4238" y="25790"/>
                  </a:lnTo>
                  <a:lnTo>
                    <a:pt x="4204" y="26290"/>
                  </a:lnTo>
                  <a:lnTo>
                    <a:pt x="4171" y="26423"/>
                  </a:lnTo>
                  <a:lnTo>
                    <a:pt x="4138" y="26524"/>
                  </a:lnTo>
                  <a:lnTo>
                    <a:pt x="4004" y="26557"/>
                  </a:lnTo>
                  <a:lnTo>
                    <a:pt x="2103" y="26557"/>
                  </a:lnTo>
                  <a:lnTo>
                    <a:pt x="1635" y="26524"/>
                  </a:lnTo>
                  <a:lnTo>
                    <a:pt x="1168" y="26524"/>
                  </a:lnTo>
                  <a:lnTo>
                    <a:pt x="901" y="26557"/>
                  </a:lnTo>
                  <a:lnTo>
                    <a:pt x="668" y="26590"/>
                  </a:lnTo>
                  <a:lnTo>
                    <a:pt x="468" y="26690"/>
                  </a:lnTo>
                  <a:lnTo>
                    <a:pt x="268" y="26790"/>
                  </a:lnTo>
                  <a:lnTo>
                    <a:pt x="134" y="26924"/>
                  </a:lnTo>
                  <a:lnTo>
                    <a:pt x="67" y="27057"/>
                  </a:lnTo>
                  <a:lnTo>
                    <a:pt x="1" y="27224"/>
                  </a:lnTo>
                  <a:lnTo>
                    <a:pt x="1" y="27391"/>
                  </a:lnTo>
                  <a:lnTo>
                    <a:pt x="67" y="27524"/>
                  </a:lnTo>
                  <a:lnTo>
                    <a:pt x="134" y="27691"/>
                  </a:lnTo>
                  <a:lnTo>
                    <a:pt x="234" y="27825"/>
                  </a:lnTo>
                  <a:lnTo>
                    <a:pt x="401" y="27925"/>
                  </a:lnTo>
                  <a:lnTo>
                    <a:pt x="501" y="27991"/>
                  </a:lnTo>
                  <a:lnTo>
                    <a:pt x="368" y="28125"/>
                  </a:lnTo>
                  <a:lnTo>
                    <a:pt x="268" y="28292"/>
                  </a:lnTo>
                  <a:lnTo>
                    <a:pt x="201" y="28425"/>
                  </a:lnTo>
                  <a:lnTo>
                    <a:pt x="201" y="28559"/>
                  </a:lnTo>
                  <a:lnTo>
                    <a:pt x="167" y="28859"/>
                  </a:lnTo>
                  <a:lnTo>
                    <a:pt x="234" y="29193"/>
                  </a:lnTo>
                  <a:lnTo>
                    <a:pt x="334" y="29459"/>
                  </a:lnTo>
                  <a:lnTo>
                    <a:pt x="468" y="29660"/>
                  </a:lnTo>
                  <a:lnTo>
                    <a:pt x="601" y="29860"/>
                  </a:lnTo>
                  <a:lnTo>
                    <a:pt x="735" y="30027"/>
                  </a:lnTo>
                  <a:lnTo>
                    <a:pt x="935" y="30193"/>
                  </a:lnTo>
                  <a:lnTo>
                    <a:pt x="801" y="30260"/>
                  </a:lnTo>
                  <a:lnTo>
                    <a:pt x="668" y="30360"/>
                  </a:lnTo>
                  <a:lnTo>
                    <a:pt x="568" y="30460"/>
                  </a:lnTo>
                  <a:lnTo>
                    <a:pt x="501" y="30594"/>
                  </a:lnTo>
                  <a:lnTo>
                    <a:pt x="468" y="30727"/>
                  </a:lnTo>
                  <a:lnTo>
                    <a:pt x="434" y="30894"/>
                  </a:lnTo>
                  <a:lnTo>
                    <a:pt x="434" y="31027"/>
                  </a:lnTo>
                  <a:lnTo>
                    <a:pt x="501" y="31194"/>
                  </a:lnTo>
                  <a:lnTo>
                    <a:pt x="568" y="31361"/>
                  </a:lnTo>
                  <a:lnTo>
                    <a:pt x="668" y="31461"/>
                  </a:lnTo>
                  <a:lnTo>
                    <a:pt x="768" y="31595"/>
                  </a:lnTo>
                  <a:lnTo>
                    <a:pt x="868" y="31695"/>
                  </a:lnTo>
                  <a:lnTo>
                    <a:pt x="1168" y="31862"/>
                  </a:lnTo>
                  <a:lnTo>
                    <a:pt x="1469" y="31995"/>
                  </a:lnTo>
                  <a:lnTo>
                    <a:pt x="1802" y="32062"/>
                  </a:lnTo>
                  <a:lnTo>
                    <a:pt x="2136" y="32128"/>
                  </a:lnTo>
                  <a:lnTo>
                    <a:pt x="2770" y="32195"/>
                  </a:lnTo>
                  <a:lnTo>
                    <a:pt x="2803" y="32195"/>
                  </a:lnTo>
                  <a:lnTo>
                    <a:pt x="2836" y="32329"/>
                  </a:lnTo>
                  <a:lnTo>
                    <a:pt x="2903" y="32462"/>
                  </a:lnTo>
                  <a:lnTo>
                    <a:pt x="3037" y="32662"/>
                  </a:lnTo>
                  <a:lnTo>
                    <a:pt x="3170" y="32829"/>
                  </a:lnTo>
                  <a:lnTo>
                    <a:pt x="3337" y="32996"/>
                  </a:lnTo>
                  <a:lnTo>
                    <a:pt x="3504" y="33129"/>
                  </a:lnTo>
                  <a:lnTo>
                    <a:pt x="3871" y="33396"/>
                  </a:lnTo>
                  <a:lnTo>
                    <a:pt x="4271" y="33596"/>
                  </a:lnTo>
                  <a:lnTo>
                    <a:pt x="4671" y="33696"/>
                  </a:lnTo>
                  <a:lnTo>
                    <a:pt x="5138" y="33763"/>
                  </a:lnTo>
                  <a:lnTo>
                    <a:pt x="5539" y="33730"/>
                  </a:lnTo>
                  <a:lnTo>
                    <a:pt x="5906" y="33630"/>
                  </a:lnTo>
                  <a:lnTo>
                    <a:pt x="6273" y="33496"/>
                  </a:lnTo>
                  <a:lnTo>
                    <a:pt x="6606" y="33296"/>
                  </a:lnTo>
                  <a:lnTo>
                    <a:pt x="6907" y="33029"/>
                  </a:lnTo>
                  <a:lnTo>
                    <a:pt x="7174" y="32762"/>
                  </a:lnTo>
                  <a:lnTo>
                    <a:pt x="7407" y="32429"/>
                  </a:lnTo>
                  <a:lnTo>
                    <a:pt x="7574" y="32062"/>
                  </a:lnTo>
                  <a:lnTo>
                    <a:pt x="7641" y="32062"/>
                  </a:lnTo>
                  <a:lnTo>
                    <a:pt x="7974" y="31995"/>
                  </a:lnTo>
                  <a:lnTo>
                    <a:pt x="8308" y="31928"/>
                  </a:lnTo>
                  <a:lnTo>
                    <a:pt x="8642" y="31828"/>
                  </a:lnTo>
                  <a:lnTo>
                    <a:pt x="8942" y="31661"/>
                  </a:lnTo>
                  <a:lnTo>
                    <a:pt x="9175" y="31461"/>
                  </a:lnTo>
                  <a:lnTo>
                    <a:pt x="9342" y="31261"/>
                  </a:lnTo>
                  <a:lnTo>
                    <a:pt x="9476" y="30994"/>
                  </a:lnTo>
                  <a:lnTo>
                    <a:pt x="9509" y="30861"/>
                  </a:lnTo>
                  <a:lnTo>
                    <a:pt x="9542" y="30694"/>
                  </a:lnTo>
                  <a:lnTo>
                    <a:pt x="9509" y="30494"/>
                  </a:lnTo>
                  <a:lnTo>
                    <a:pt x="9476" y="30293"/>
                  </a:lnTo>
                  <a:lnTo>
                    <a:pt x="9376" y="30127"/>
                  </a:lnTo>
                  <a:lnTo>
                    <a:pt x="9242" y="29993"/>
                  </a:lnTo>
                  <a:lnTo>
                    <a:pt x="9275" y="29960"/>
                  </a:lnTo>
                  <a:lnTo>
                    <a:pt x="9442" y="29793"/>
                  </a:lnTo>
                  <a:lnTo>
                    <a:pt x="9609" y="29593"/>
                  </a:lnTo>
                  <a:lnTo>
                    <a:pt x="9709" y="29326"/>
                  </a:lnTo>
                  <a:lnTo>
                    <a:pt x="9776" y="29092"/>
                  </a:lnTo>
                  <a:lnTo>
                    <a:pt x="9776" y="28826"/>
                  </a:lnTo>
                  <a:lnTo>
                    <a:pt x="9743" y="28592"/>
                  </a:lnTo>
                  <a:lnTo>
                    <a:pt x="9676" y="28325"/>
                  </a:lnTo>
                  <a:lnTo>
                    <a:pt x="9542" y="28092"/>
                  </a:lnTo>
                  <a:lnTo>
                    <a:pt x="9709" y="27958"/>
                  </a:lnTo>
                  <a:lnTo>
                    <a:pt x="9876" y="27791"/>
                  </a:lnTo>
                  <a:lnTo>
                    <a:pt x="9976" y="27624"/>
                  </a:lnTo>
                  <a:lnTo>
                    <a:pt x="10076" y="27424"/>
                  </a:lnTo>
                  <a:lnTo>
                    <a:pt x="10110" y="27224"/>
                  </a:lnTo>
                  <a:lnTo>
                    <a:pt x="10110" y="26991"/>
                  </a:lnTo>
                  <a:lnTo>
                    <a:pt x="10076" y="26790"/>
                  </a:lnTo>
                  <a:lnTo>
                    <a:pt x="9976" y="26590"/>
                  </a:lnTo>
                  <a:lnTo>
                    <a:pt x="9909" y="26490"/>
                  </a:lnTo>
                  <a:lnTo>
                    <a:pt x="9843" y="26457"/>
                  </a:lnTo>
                  <a:lnTo>
                    <a:pt x="9743" y="26457"/>
                  </a:lnTo>
                  <a:lnTo>
                    <a:pt x="9642" y="26524"/>
                  </a:lnTo>
                  <a:lnTo>
                    <a:pt x="6340" y="26524"/>
                  </a:lnTo>
                  <a:lnTo>
                    <a:pt x="7741" y="12411"/>
                  </a:lnTo>
                  <a:lnTo>
                    <a:pt x="8341" y="12311"/>
                  </a:lnTo>
                  <a:lnTo>
                    <a:pt x="8942" y="12111"/>
                  </a:lnTo>
                  <a:lnTo>
                    <a:pt x="9542" y="11877"/>
                  </a:lnTo>
                  <a:lnTo>
                    <a:pt x="10076" y="11610"/>
                  </a:lnTo>
                  <a:lnTo>
                    <a:pt x="10610" y="11277"/>
                  </a:lnTo>
                  <a:lnTo>
                    <a:pt x="11077" y="10877"/>
                  </a:lnTo>
                  <a:lnTo>
                    <a:pt x="11544" y="10443"/>
                  </a:lnTo>
                  <a:lnTo>
                    <a:pt x="11911" y="9942"/>
                  </a:lnTo>
                  <a:lnTo>
                    <a:pt x="12145" y="9609"/>
                  </a:lnTo>
                  <a:lnTo>
                    <a:pt x="12311" y="9275"/>
                  </a:lnTo>
                  <a:lnTo>
                    <a:pt x="12478" y="8908"/>
                  </a:lnTo>
                  <a:lnTo>
                    <a:pt x="12612" y="8541"/>
                  </a:lnTo>
                  <a:lnTo>
                    <a:pt x="12712" y="8174"/>
                  </a:lnTo>
                  <a:lnTo>
                    <a:pt x="12812" y="7807"/>
                  </a:lnTo>
                  <a:lnTo>
                    <a:pt x="12845" y="7407"/>
                  </a:lnTo>
                  <a:lnTo>
                    <a:pt x="12879" y="7006"/>
                  </a:lnTo>
                  <a:lnTo>
                    <a:pt x="12845" y="6639"/>
                  </a:lnTo>
                  <a:lnTo>
                    <a:pt x="12812" y="6239"/>
                  </a:lnTo>
                  <a:lnTo>
                    <a:pt x="12745" y="5872"/>
                  </a:lnTo>
                  <a:lnTo>
                    <a:pt x="12612" y="5505"/>
                  </a:lnTo>
                  <a:lnTo>
                    <a:pt x="12478" y="5138"/>
                  </a:lnTo>
                  <a:lnTo>
                    <a:pt x="12278" y="4805"/>
                  </a:lnTo>
                  <a:lnTo>
                    <a:pt x="12078" y="4471"/>
                  </a:lnTo>
                  <a:lnTo>
                    <a:pt x="11811" y="4171"/>
                  </a:lnTo>
                  <a:lnTo>
                    <a:pt x="11544" y="3904"/>
                  </a:lnTo>
                  <a:lnTo>
                    <a:pt x="11277" y="3670"/>
                  </a:lnTo>
                  <a:lnTo>
                    <a:pt x="10977" y="3470"/>
                  </a:lnTo>
                  <a:lnTo>
                    <a:pt x="10643" y="3303"/>
                  </a:lnTo>
                  <a:lnTo>
                    <a:pt x="10310" y="3136"/>
                  </a:lnTo>
                  <a:lnTo>
                    <a:pt x="9976" y="3036"/>
                  </a:lnTo>
                  <a:lnTo>
                    <a:pt x="9642" y="2936"/>
                  </a:lnTo>
                  <a:lnTo>
                    <a:pt x="9275" y="2870"/>
                  </a:lnTo>
                  <a:lnTo>
                    <a:pt x="8541" y="2870"/>
                  </a:lnTo>
                  <a:lnTo>
                    <a:pt x="8208" y="2903"/>
                  </a:lnTo>
                  <a:lnTo>
                    <a:pt x="7841" y="3003"/>
                  </a:lnTo>
                  <a:lnTo>
                    <a:pt x="7607" y="3103"/>
                  </a:lnTo>
                  <a:lnTo>
                    <a:pt x="7340" y="3236"/>
                  </a:lnTo>
                  <a:lnTo>
                    <a:pt x="7340" y="2703"/>
                  </a:lnTo>
                  <a:lnTo>
                    <a:pt x="7441" y="2169"/>
                  </a:lnTo>
                  <a:lnTo>
                    <a:pt x="7541" y="2202"/>
                  </a:lnTo>
                  <a:lnTo>
                    <a:pt x="8141" y="2269"/>
                  </a:lnTo>
                  <a:lnTo>
                    <a:pt x="8742" y="2302"/>
                  </a:lnTo>
                  <a:lnTo>
                    <a:pt x="9342" y="2269"/>
                  </a:lnTo>
                  <a:lnTo>
                    <a:pt x="9909" y="2169"/>
                  </a:lnTo>
                  <a:lnTo>
                    <a:pt x="10510" y="2035"/>
                  </a:lnTo>
                  <a:lnTo>
                    <a:pt x="11077" y="1869"/>
                  </a:lnTo>
                  <a:lnTo>
                    <a:pt x="11611" y="1635"/>
                  </a:lnTo>
                  <a:lnTo>
                    <a:pt x="12145" y="1368"/>
                  </a:lnTo>
                  <a:lnTo>
                    <a:pt x="12211" y="1301"/>
                  </a:lnTo>
                  <a:lnTo>
                    <a:pt x="12245" y="1235"/>
                  </a:lnTo>
                  <a:lnTo>
                    <a:pt x="12245" y="1101"/>
                  </a:lnTo>
                  <a:lnTo>
                    <a:pt x="12211" y="1001"/>
                  </a:lnTo>
                  <a:lnTo>
                    <a:pt x="12145" y="934"/>
                  </a:lnTo>
                  <a:lnTo>
                    <a:pt x="12078" y="901"/>
                  </a:lnTo>
                  <a:lnTo>
                    <a:pt x="11544" y="801"/>
                  </a:lnTo>
                  <a:lnTo>
                    <a:pt x="10977" y="734"/>
                  </a:lnTo>
                  <a:lnTo>
                    <a:pt x="10410" y="701"/>
                  </a:lnTo>
                  <a:lnTo>
                    <a:pt x="9843" y="734"/>
                  </a:lnTo>
                  <a:lnTo>
                    <a:pt x="9275" y="834"/>
                  </a:lnTo>
                  <a:lnTo>
                    <a:pt x="8742" y="1001"/>
                  </a:lnTo>
                  <a:lnTo>
                    <a:pt x="8208" y="1201"/>
                  </a:lnTo>
                  <a:lnTo>
                    <a:pt x="7707" y="1435"/>
                  </a:lnTo>
                  <a:lnTo>
                    <a:pt x="7707" y="1435"/>
                  </a:lnTo>
                  <a:lnTo>
                    <a:pt x="7841" y="1168"/>
                  </a:lnTo>
                  <a:lnTo>
                    <a:pt x="8008" y="901"/>
                  </a:lnTo>
                  <a:lnTo>
                    <a:pt x="8174" y="634"/>
                  </a:lnTo>
                  <a:lnTo>
                    <a:pt x="8375" y="401"/>
                  </a:lnTo>
                  <a:lnTo>
                    <a:pt x="8441" y="334"/>
                  </a:lnTo>
                  <a:lnTo>
                    <a:pt x="8441" y="234"/>
                  </a:lnTo>
                  <a:lnTo>
                    <a:pt x="8441" y="134"/>
                  </a:lnTo>
                  <a:lnTo>
                    <a:pt x="8375" y="67"/>
                  </a:lnTo>
                  <a:lnTo>
                    <a:pt x="8308" y="34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2407500" y="1997975"/>
              <a:ext cx="37575" cy="51725"/>
            </a:xfrm>
            <a:custGeom>
              <a:rect b="b" l="l" r="r" t="t"/>
              <a:pathLst>
                <a:path extrusionOk="0" h="2069" w="1503">
                  <a:moveTo>
                    <a:pt x="1235" y="0"/>
                  </a:moveTo>
                  <a:lnTo>
                    <a:pt x="1135" y="34"/>
                  </a:lnTo>
                  <a:lnTo>
                    <a:pt x="902" y="167"/>
                  </a:lnTo>
                  <a:lnTo>
                    <a:pt x="702" y="367"/>
                  </a:lnTo>
                  <a:lnTo>
                    <a:pt x="535" y="568"/>
                  </a:lnTo>
                  <a:lnTo>
                    <a:pt x="368" y="801"/>
                  </a:lnTo>
                  <a:lnTo>
                    <a:pt x="234" y="1035"/>
                  </a:lnTo>
                  <a:lnTo>
                    <a:pt x="134" y="1302"/>
                  </a:lnTo>
                  <a:lnTo>
                    <a:pt x="68" y="1535"/>
                  </a:lnTo>
                  <a:lnTo>
                    <a:pt x="1" y="1835"/>
                  </a:lnTo>
                  <a:lnTo>
                    <a:pt x="34" y="1902"/>
                  </a:lnTo>
                  <a:lnTo>
                    <a:pt x="68" y="2002"/>
                  </a:lnTo>
                  <a:lnTo>
                    <a:pt x="168" y="2036"/>
                  </a:lnTo>
                  <a:lnTo>
                    <a:pt x="234" y="2069"/>
                  </a:lnTo>
                  <a:lnTo>
                    <a:pt x="335" y="2036"/>
                  </a:lnTo>
                  <a:lnTo>
                    <a:pt x="401" y="2002"/>
                  </a:lnTo>
                  <a:lnTo>
                    <a:pt x="468" y="1902"/>
                  </a:lnTo>
                  <a:lnTo>
                    <a:pt x="501" y="1835"/>
                  </a:lnTo>
                  <a:lnTo>
                    <a:pt x="501" y="1802"/>
                  </a:lnTo>
                  <a:lnTo>
                    <a:pt x="501" y="1735"/>
                  </a:lnTo>
                  <a:lnTo>
                    <a:pt x="535" y="1635"/>
                  </a:lnTo>
                  <a:lnTo>
                    <a:pt x="601" y="1402"/>
                  </a:lnTo>
                  <a:lnTo>
                    <a:pt x="601" y="1368"/>
                  </a:lnTo>
                  <a:lnTo>
                    <a:pt x="635" y="1335"/>
                  </a:lnTo>
                  <a:lnTo>
                    <a:pt x="635" y="1302"/>
                  </a:lnTo>
                  <a:lnTo>
                    <a:pt x="668" y="1235"/>
                  </a:lnTo>
                  <a:lnTo>
                    <a:pt x="768" y="1035"/>
                  </a:lnTo>
                  <a:lnTo>
                    <a:pt x="902" y="868"/>
                  </a:lnTo>
                  <a:lnTo>
                    <a:pt x="1035" y="701"/>
                  </a:lnTo>
                  <a:lnTo>
                    <a:pt x="1202" y="568"/>
                  </a:lnTo>
                  <a:lnTo>
                    <a:pt x="1369" y="434"/>
                  </a:lnTo>
                  <a:lnTo>
                    <a:pt x="1436" y="367"/>
                  </a:lnTo>
                  <a:lnTo>
                    <a:pt x="1469" y="301"/>
                  </a:lnTo>
                  <a:lnTo>
                    <a:pt x="1502" y="201"/>
                  </a:lnTo>
                  <a:lnTo>
                    <a:pt x="1469" y="101"/>
                  </a:lnTo>
                  <a:lnTo>
                    <a:pt x="1402" y="34"/>
                  </a:lnTo>
                  <a:lnTo>
                    <a:pt x="1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2404175" y="2063875"/>
              <a:ext cx="63425" cy="94275"/>
            </a:xfrm>
            <a:custGeom>
              <a:rect b="b" l="l" r="r" t="t"/>
              <a:pathLst>
                <a:path extrusionOk="0" h="3771" w="2537">
                  <a:moveTo>
                    <a:pt x="267" y="0"/>
                  </a:moveTo>
                  <a:lnTo>
                    <a:pt x="167" y="33"/>
                  </a:lnTo>
                  <a:lnTo>
                    <a:pt x="101" y="67"/>
                  </a:lnTo>
                  <a:lnTo>
                    <a:pt x="34" y="134"/>
                  </a:lnTo>
                  <a:lnTo>
                    <a:pt x="0" y="234"/>
                  </a:lnTo>
                  <a:lnTo>
                    <a:pt x="0" y="501"/>
                  </a:lnTo>
                  <a:lnTo>
                    <a:pt x="34" y="801"/>
                  </a:lnTo>
                  <a:lnTo>
                    <a:pt x="67" y="1068"/>
                  </a:lnTo>
                  <a:lnTo>
                    <a:pt x="101" y="1335"/>
                  </a:lnTo>
                  <a:lnTo>
                    <a:pt x="201" y="1568"/>
                  </a:lnTo>
                  <a:lnTo>
                    <a:pt x="301" y="1835"/>
                  </a:lnTo>
                  <a:lnTo>
                    <a:pt x="534" y="2335"/>
                  </a:lnTo>
                  <a:lnTo>
                    <a:pt x="868" y="2769"/>
                  </a:lnTo>
                  <a:lnTo>
                    <a:pt x="1035" y="2969"/>
                  </a:lnTo>
                  <a:lnTo>
                    <a:pt x="1235" y="3170"/>
                  </a:lnTo>
                  <a:lnTo>
                    <a:pt x="1468" y="3336"/>
                  </a:lnTo>
                  <a:lnTo>
                    <a:pt x="1669" y="3503"/>
                  </a:lnTo>
                  <a:lnTo>
                    <a:pt x="1902" y="3637"/>
                  </a:lnTo>
                  <a:lnTo>
                    <a:pt x="2169" y="3737"/>
                  </a:lnTo>
                  <a:lnTo>
                    <a:pt x="2269" y="3770"/>
                  </a:lnTo>
                  <a:lnTo>
                    <a:pt x="2336" y="3770"/>
                  </a:lnTo>
                  <a:lnTo>
                    <a:pt x="2436" y="3737"/>
                  </a:lnTo>
                  <a:lnTo>
                    <a:pt x="2503" y="3670"/>
                  </a:lnTo>
                  <a:lnTo>
                    <a:pt x="2536" y="3570"/>
                  </a:lnTo>
                  <a:lnTo>
                    <a:pt x="2503" y="3470"/>
                  </a:lnTo>
                  <a:lnTo>
                    <a:pt x="2469" y="3403"/>
                  </a:lnTo>
                  <a:lnTo>
                    <a:pt x="2403" y="3336"/>
                  </a:lnTo>
                  <a:lnTo>
                    <a:pt x="1969" y="3103"/>
                  </a:lnTo>
                  <a:lnTo>
                    <a:pt x="1569" y="2803"/>
                  </a:lnTo>
                  <a:lnTo>
                    <a:pt x="1235" y="2469"/>
                  </a:lnTo>
                  <a:lnTo>
                    <a:pt x="968" y="2069"/>
                  </a:lnTo>
                  <a:lnTo>
                    <a:pt x="734" y="1668"/>
                  </a:lnTo>
                  <a:lnTo>
                    <a:pt x="568" y="1201"/>
                  </a:lnTo>
                  <a:lnTo>
                    <a:pt x="501" y="734"/>
                  </a:lnTo>
                  <a:lnTo>
                    <a:pt x="501" y="234"/>
                  </a:lnTo>
                  <a:lnTo>
                    <a:pt x="468" y="134"/>
                  </a:lnTo>
                  <a:lnTo>
                    <a:pt x="434" y="67"/>
                  </a:lnTo>
                  <a:lnTo>
                    <a:pt x="334" y="3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2247375" y="1765275"/>
              <a:ext cx="236900" cy="188525"/>
            </a:xfrm>
            <a:custGeom>
              <a:rect b="b" l="l" r="r" t="t"/>
              <a:pathLst>
                <a:path extrusionOk="0" h="7541" w="9476">
                  <a:moveTo>
                    <a:pt x="9275" y="0"/>
                  </a:moveTo>
                  <a:lnTo>
                    <a:pt x="8641" y="34"/>
                  </a:lnTo>
                  <a:lnTo>
                    <a:pt x="8007" y="100"/>
                  </a:lnTo>
                  <a:lnTo>
                    <a:pt x="7407" y="200"/>
                  </a:lnTo>
                  <a:lnTo>
                    <a:pt x="6806" y="334"/>
                  </a:lnTo>
                  <a:lnTo>
                    <a:pt x="6206" y="534"/>
                  </a:lnTo>
                  <a:lnTo>
                    <a:pt x="5639" y="768"/>
                  </a:lnTo>
                  <a:lnTo>
                    <a:pt x="5071" y="1001"/>
                  </a:lnTo>
                  <a:lnTo>
                    <a:pt x="4538" y="1301"/>
                  </a:lnTo>
                  <a:lnTo>
                    <a:pt x="4004" y="1635"/>
                  </a:lnTo>
                  <a:lnTo>
                    <a:pt x="3503" y="1969"/>
                  </a:lnTo>
                  <a:lnTo>
                    <a:pt x="3036" y="2369"/>
                  </a:lnTo>
                  <a:lnTo>
                    <a:pt x="2569" y="2803"/>
                  </a:lnTo>
                  <a:lnTo>
                    <a:pt x="2136" y="3236"/>
                  </a:lnTo>
                  <a:lnTo>
                    <a:pt x="1735" y="3704"/>
                  </a:lnTo>
                  <a:lnTo>
                    <a:pt x="1368" y="4204"/>
                  </a:lnTo>
                  <a:lnTo>
                    <a:pt x="1035" y="4738"/>
                  </a:lnTo>
                  <a:lnTo>
                    <a:pt x="701" y="5338"/>
                  </a:lnTo>
                  <a:lnTo>
                    <a:pt x="434" y="5972"/>
                  </a:lnTo>
                  <a:lnTo>
                    <a:pt x="200" y="6606"/>
                  </a:lnTo>
                  <a:lnTo>
                    <a:pt x="0" y="7240"/>
                  </a:lnTo>
                  <a:lnTo>
                    <a:pt x="0" y="7340"/>
                  </a:lnTo>
                  <a:lnTo>
                    <a:pt x="34" y="7440"/>
                  </a:lnTo>
                  <a:lnTo>
                    <a:pt x="100" y="7507"/>
                  </a:lnTo>
                  <a:lnTo>
                    <a:pt x="167" y="7540"/>
                  </a:lnTo>
                  <a:lnTo>
                    <a:pt x="334" y="7540"/>
                  </a:lnTo>
                  <a:lnTo>
                    <a:pt x="401" y="7474"/>
                  </a:lnTo>
                  <a:lnTo>
                    <a:pt x="467" y="7373"/>
                  </a:lnTo>
                  <a:lnTo>
                    <a:pt x="668" y="6673"/>
                  </a:lnTo>
                  <a:lnTo>
                    <a:pt x="934" y="6006"/>
                  </a:lnTo>
                  <a:lnTo>
                    <a:pt x="1235" y="5338"/>
                  </a:lnTo>
                  <a:lnTo>
                    <a:pt x="1602" y="4738"/>
                  </a:lnTo>
                  <a:lnTo>
                    <a:pt x="2035" y="4137"/>
                  </a:lnTo>
                  <a:lnTo>
                    <a:pt x="2469" y="3570"/>
                  </a:lnTo>
                  <a:lnTo>
                    <a:pt x="2970" y="3036"/>
                  </a:lnTo>
                  <a:lnTo>
                    <a:pt x="3537" y="2569"/>
                  </a:lnTo>
                  <a:lnTo>
                    <a:pt x="4137" y="2102"/>
                  </a:lnTo>
                  <a:lnTo>
                    <a:pt x="4805" y="1668"/>
                  </a:lnTo>
                  <a:lnTo>
                    <a:pt x="5505" y="1335"/>
                  </a:lnTo>
                  <a:lnTo>
                    <a:pt x="6206" y="1035"/>
                  </a:lnTo>
                  <a:lnTo>
                    <a:pt x="6940" y="801"/>
                  </a:lnTo>
                  <a:lnTo>
                    <a:pt x="7707" y="634"/>
                  </a:lnTo>
                  <a:lnTo>
                    <a:pt x="8474" y="534"/>
                  </a:lnTo>
                  <a:lnTo>
                    <a:pt x="9275" y="467"/>
                  </a:lnTo>
                  <a:lnTo>
                    <a:pt x="9375" y="467"/>
                  </a:lnTo>
                  <a:lnTo>
                    <a:pt x="9442" y="401"/>
                  </a:lnTo>
                  <a:lnTo>
                    <a:pt x="9475" y="334"/>
                  </a:lnTo>
                  <a:lnTo>
                    <a:pt x="9475" y="234"/>
                  </a:lnTo>
                  <a:lnTo>
                    <a:pt x="9475" y="134"/>
                  </a:lnTo>
                  <a:lnTo>
                    <a:pt x="9442" y="67"/>
                  </a:lnTo>
                  <a:lnTo>
                    <a:pt x="9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2087225" y="1789450"/>
              <a:ext cx="97625" cy="62600"/>
            </a:xfrm>
            <a:custGeom>
              <a:rect b="b" l="l" r="r" t="t"/>
              <a:pathLst>
                <a:path extrusionOk="0" h="2504" w="3905">
                  <a:moveTo>
                    <a:pt x="234" y="1"/>
                  </a:moveTo>
                  <a:lnTo>
                    <a:pt x="168" y="34"/>
                  </a:lnTo>
                  <a:lnTo>
                    <a:pt x="67" y="68"/>
                  </a:lnTo>
                  <a:lnTo>
                    <a:pt x="34" y="134"/>
                  </a:lnTo>
                  <a:lnTo>
                    <a:pt x="1" y="234"/>
                  </a:lnTo>
                  <a:lnTo>
                    <a:pt x="1" y="301"/>
                  </a:lnTo>
                  <a:lnTo>
                    <a:pt x="34" y="368"/>
                  </a:lnTo>
                  <a:lnTo>
                    <a:pt x="101" y="435"/>
                  </a:lnTo>
                  <a:lnTo>
                    <a:pt x="1002" y="868"/>
                  </a:lnTo>
                  <a:lnTo>
                    <a:pt x="1902" y="1335"/>
                  </a:lnTo>
                  <a:lnTo>
                    <a:pt x="2736" y="1869"/>
                  </a:lnTo>
                  <a:lnTo>
                    <a:pt x="3571" y="2436"/>
                  </a:lnTo>
                  <a:lnTo>
                    <a:pt x="3671" y="2503"/>
                  </a:lnTo>
                  <a:lnTo>
                    <a:pt x="3737" y="2470"/>
                  </a:lnTo>
                  <a:lnTo>
                    <a:pt x="3804" y="2436"/>
                  </a:lnTo>
                  <a:lnTo>
                    <a:pt x="3871" y="2370"/>
                  </a:lnTo>
                  <a:lnTo>
                    <a:pt x="3904" y="2303"/>
                  </a:lnTo>
                  <a:lnTo>
                    <a:pt x="3904" y="2203"/>
                  </a:lnTo>
                  <a:lnTo>
                    <a:pt x="3871" y="2103"/>
                  </a:lnTo>
                  <a:lnTo>
                    <a:pt x="3804" y="2036"/>
                  </a:lnTo>
                  <a:lnTo>
                    <a:pt x="2970" y="1469"/>
                  </a:lnTo>
                  <a:lnTo>
                    <a:pt x="2136" y="935"/>
                  </a:lnTo>
                  <a:lnTo>
                    <a:pt x="1268" y="468"/>
                  </a:lnTo>
                  <a:lnTo>
                    <a:pt x="3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9"/>
            <p:cNvSpPr/>
            <p:nvPr/>
          </p:nvSpPr>
          <p:spPr>
            <a:xfrm>
              <a:off x="2214850" y="1676025"/>
              <a:ext cx="55075" cy="67575"/>
            </a:xfrm>
            <a:custGeom>
              <a:rect b="b" l="l" r="r" t="t"/>
              <a:pathLst>
                <a:path extrusionOk="0" h="2703" w="2203">
                  <a:moveTo>
                    <a:pt x="134" y="1"/>
                  </a:move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0" y="301"/>
                  </a:lnTo>
                  <a:lnTo>
                    <a:pt x="67" y="401"/>
                  </a:lnTo>
                  <a:lnTo>
                    <a:pt x="1802" y="2636"/>
                  </a:lnTo>
                  <a:lnTo>
                    <a:pt x="1868" y="2670"/>
                  </a:lnTo>
                  <a:lnTo>
                    <a:pt x="1969" y="2703"/>
                  </a:lnTo>
                  <a:lnTo>
                    <a:pt x="2069" y="2670"/>
                  </a:lnTo>
                  <a:lnTo>
                    <a:pt x="2135" y="2636"/>
                  </a:lnTo>
                  <a:lnTo>
                    <a:pt x="2202" y="2536"/>
                  </a:lnTo>
                  <a:lnTo>
                    <a:pt x="2202" y="2469"/>
                  </a:lnTo>
                  <a:lnTo>
                    <a:pt x="2202" y="2369"/>
                  </a:lnTo>
                  <a:lnTo>
                    <a:pt x="2135" y="2303"/>
                  </a:lnTo>
                  <a:lnTo>
                    <a:pt x="401" y="67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9"/>
            <p:cNvSpPr/>
            <p:nvPr/>
          </p:nvSpPr>
          <p:spPr>
            <a:xfrm>
              <a:off x="2354975" y="1607625"/>
              <a:ext cx="29200" cy="80100"/>
            </a:xfrm>
            <a:custGeom>
              <a:rect b="b" l="l" r="r" t="t"/>
              <a:pathLst>
                <a:path extrusionOk="0" h="3204" w="1168">
                  <a:moveTo>
                    <a:pt x="200" y="1"/>
                  </a:moveTo>
                  <a:lnTo>
                    <a:pt x="100" y="68"/>
                  </a:lnTo>
                  <a:lnTo>
                    <a:pt x="33" y="101"/>
                  </a:lnTo>
                  <a:lnTo>
                    <a:pt x="0" y="201"/>
                  </a:lnTo>
                  <a:lnTo>
                    <a:pt x="0" y="301"/>
                  </a:lnTo>
                  <a:lnTo>
                    <a:pt x="701" y="3037"/>
                  </a:lnTo>
                  <a:lnTo>
                    <a:pt x="767" y="3137"/>
                  </a:lnTo>
                  <a:lnTo>
                    <a:pt x="834" y="3170"/>
                  </a:lnTo>
                  <a:lnTo>
                    <a:pt x="901" y="3204"/>
                  </a:lnTo>
                  <a:lnTo>
                    <a:pt x="1001" y="3204"/>
                  </a:lnTo>
                  <a:lnTo>
                    <a:pt x="1068" y="3170"/>
                  </a:lnTo>
                  <a:lnTo>
                    <a:pt x="1134" y="3104"/>
                  </a:lnTo>
                  <a:lnTo>
                    <a:pt x="1168" y="3003"/>
                  </a:lnTo>
                  <a:lnTo>
                    <a:pt x="1168" y="2903"/>
                  </a:lnTo>
                  <a:lnTo>
                    <a:pt x="467" y="168"/>
                  </a:lnTo>
                  <a:lnTo>
                    <a:pt x="434" y="68"/>
                  </a:lnTo>
                  <a:lnTo>
                    <a:pt x="367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9"/>
            <p:cNvSpPr/>
            <p:nvPr/>
          </p:nvSpPr>
          <p:spPr>
            <a:xfrm>
              <a:off x="2505925" y="1594300"/>
              <a:ext cx="11700" cy="79250"/>
            </a:xfrm>
            <a:custGeom>
              <a:rect b="b" l="l" r="r" t="t"/>
              <a:pathLst>
                <a:path extrusionOk="0" h="3170" w="468">
                  <a:moveTo>
                    <a:pt x="134" y="0"/>
                  </a:moveTo>
                  <a:lnTo>
                    <a:pt x="67" y="33"/>
                  </a:lnTo>
                  <a:lnTo>
                    <a:pt x="1" y="133"/>
                  </a:lnTo>
                  <a:lnTo>
                    <a:pt x="1" y="234"/>
                  </a:lnTo>
                  <a:lnTo>
                    <a:pt x="1" y="2936"/>
                  </a:lnTo>
                  <a:lnTo>
                    <a:pt x="1" y="3036"/>
                  </a:lnTo>
                  <a:lnTo>
                    <a:pt x="67" y="3103"/>
                  </a:lnTo>
                  <a:lnTo>
                    <a:pt x="134" y="3169"/>
                  </a:lnTo>
                  <a:lnTo>
                    <a:pt x="301" y="3169"/>
                  </a:lnTo>
                  <a:lnTo>
                    <a:pt x="401" y="3103"/>
                  </a:lnTo>
                  <a:lnTo>
                    <a:pt x="434" y="3036"/>
                  </a:lnTo>
                  <a:lnTo>
                    <a:pt x="468" y="2936"/>
                  </a:lnTo>
                  <a:lnTo>
                    <a:pt x="468" y="234"/>
                  </a:lnTo>
                  <a:lnTo>
                    <a:pt x="434" y="133"/>
                  </a:lnTo>
                  <a:lnTo>
                    <a:pt x="401" y="3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9"/>
            <p:cNvSpPr/>
            <p:nvPr/>
          </p:nvSpPr>
          <p:spPr>
            <a:xfrm>
              <a:off x="2715275" y="1630150"/>
              <a:ext cx="25050" cy="34225"/>
            </a:xfrm>
            <a:custGeom>
              <a:rect b="b" l="l" r="r" t="t"/>
              <a:pathLst>
                <a:path extrusionOk="0" h="1369" w="1002">
                  <a:moveTo>
                    <a:pt x="701" y="1"/>
                  </a:moveTo>
                  <a:lnTo>
                    <a:pt x="635" y="67"/>
                  </a:lnTo>
                  <a:lnTo>
                    <a:pt x="568" y="134"/>
                  </a:lnTo>
                  <a:lnTo>
                    <a:pt x="34" y="1035"/>
                  </a:lnTo>
                  <a:lnTo>
                    <a:pt x="1" y="1102"/>
                  </a:lnTo>
                  <a:lnTo>
                    <a:pt x="1" y="1202"/>
                  </a:lnTo>
                  <a:lnTo>
                    <a:pt x="34" y="1302"/>
                  </a:lnTo>
                  <a:lnTo>
                    <a:pt x="101" y="1368"/>
                  </a:lnTo>
                  <a:lnTo>
                    <a:pt x="268" y="1368"/>
                  </a:lnTo>
                  <a:lnTo>
                    <a:pt x="368" y="1335"/>
                  </a:lnTo>
                  <a:lnTo>
                    <a:pt x="434" y="1268"/>
                  </a:lnTo>
                  <a:lnTo>
                    <a:pt x="968" y="368"/>
                  </a:lnTo>
                  <a:lnTo>
                    <a:pt x="1002" y="267"/>
                  </a:lnTo>
                  <a:lnTo>
                    <a:pt x="1002" y="167"/>
                  </a:lnTo>
                  <a:lnTo>
                    <a:pt x="968" y="101"/>
                  </a:lnTo>
                  <a:lnTo>
                    <a:pt x="868" y="34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9"/>
            <p:cNvSpPr/>
            <p:nvPr/>
          </p:nvSpPr>
          <p:spPr>
            <a:xfrm>
              <a:off x="2824550" y="1711900"/>
              <a:ext cx="43400" cy="52550"/>
            </a:xfrm>
            <a:custGeom>
              <a:rect b="b" l="l" r="r" t="t"/>
              <a:pathLst>
                <a:path extrusionOk="0" h="2102" w="1736">
                  <a:moveTo>
                    <a:pt x="1535" y="0"/>
                  </a:moveTo>
                  <a:lnTo>
                    <a:pt x="1435" y="33"/>
                  </a:lnTo>
                  <a:lnTo>
                    <a:pt x="1335" y="67"/>
                  </a:lnTo>
                  <a:lnTo>
                    <a:pt x="1301" y="134"/>
                  </a:lnTo>
                  <a:lnTo>
                    <a:pt x="1034" y="567"/>
                  </a:lnTo>
                  <a:lnTo>
                    <a:pt x="734" y="968"/>
                  </a:lnTo>
                  <a:lnTo>
                    <a:pt x="401" y="1368"/>
                  </a:lnTo>
                  <a:lnTo>
                    <a:pt x="67" y="1702"/>
                  </a:lnTo>
                  <a:lnTo>
                    <a:pt x="0" y="1802"/>
                  </a:lnTo>
                  <a:lnTo>
                    <a:pt x="0" y="1868"/>
                  </a:lnTo>
                  <a:lnTo>
                    <a:pt x="0" y="1969"/>
                  </a:lnTo>
                  <a:lnTo>
                    <a:pt x="67" y="2035"/>
                  </a:lnTo>
                  <a:lnTo>
                    <a:pt x="134" y="2102"/>
                  </a:lnTo>
                  <a:lnTo>
                    <a:pt x="300" y="2102"/>
                  </a:lnTo>
                  <a:lnTo>
                    <a:pt x="367" y="2035"/>
                  </a:lnTo>
                  <a:lnTo>
                    <a:pt x="768" y="1668"/>
                  </a:lnTo>
                  <a:lnTo>
                    <a:pt x="1101" y="1268"/>
                  </a:lnTo>
                  <a:lnTo>
                    <a:pt x="1401" y="834"/>
                  </a:lnTo>
                  <a:lnTo>
                    <a:pt x="1702" y="367"/>
                  </a:lnTo>
                  <a:lnTo>
                    <a:pt x="1735" y="267"/>
                  </a:lnTo>
                  <a:lnTo>
                    <a:pt x="1702" y="200"/>
                  </a:lnTo>
                  <a:lnTo>
                    <a:pt x="1668" y="100"/>
                  </a:lnTo>
                  <a:lnTo>
                    <a:pt x="1602" y="33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9"/>
            <p:cNvSpPr/>
            <p:nvPr/>
          </p:nvSpPr>
          <p:spPr>
            <a:xfrm>
              <a:off x="2887925" y="1839500"/>
              <a:ext cx="56750" cy="52575"/>
            </a:xfrm>
            <a:custGeom>
              <a:rect b="b" l="l" r="r" t="t"/>
              <a:pathLst>
                <a:path extrusionOk="0" h="2103" w="2270">
                  <a:moveTo>
                    <a:pt x="2036" y="1"/>
                  </a:moveTo>
                  <a:lnTo>
                    <a:pt x="1936" y="34"/>
                  </a:lnTo>
                  <a:lnTo>
                    <a:pt x="1435" y="401"/>
                  </a:lnTo>
                  <a:lnTo>
                    <a:pt x="935" y="801"/>
                  </a:lnTo>
                  <a:lnTo>
                    <a:pt x="468" y="1235"/>
                  </a:lnTo>
                  <a:lnTo>
                    <a:pt x="67" y="1702"/>
                  </a:lnTo>
                  <a:lnTo>
                    <a:pt x="1" y="1769"/>
                  </a:lnTo>
                  <a:lnTo>
                    <a:pt x="1" y="1869"/>
                  </a:lnTo>
                  <a:lnTo>
                    <a:pt x="1" y="1969"/>
                  </a:lnTo>
                  <a:lnTo>
                    <a:pt x="67" y="2036"/>
                  </a:lnTo>
                  <a:lnTo>
                    <a:pt x="134" y="2069"/>
                  </a:lnTo>
                  <a:lnTo>
                    <a:pt x="234" y="2102"/>
                  </a:lnTo>
                  <a:lnTo>
                    <a:pt x="301" y="2102"/>
                  </a:lnTo>
                  <a:lnTo>
                    <a:pt x="401" y="2036"/>
                  </a:lnTo>
                  <a:lnTo>
                    <a:pt x="801" y="1602"/>
                  </a:lnTo>
                  <a:lnTo>
                    <a:pt x="1235" y="1168"/>
                  </a:lnTo>
                  <a:lnTo>
                    <a:pt x="1669" y="801"/>
                  </a:lnTo>
                  <a:lnTo>
                    <a:pt x="2169" y="434"/>
                  </a:lnTo>
                  <a:lnTo>
                    <a:pt x="2236" y="368"/>
                  </a:lnTo>
                  <a:lnTo>
                    <a:pt x="2269" y="301"/>
                  </a:lnTo>
                  <a:lnTo>
                    <a:pt x="2269" y="201"/>
                  </a:lnTo>
                  <a:lnTo>
                    <a:pt x="2269" y="134"/>
                  </a:lnTo>
                  <a:lnTo>
                    <a:pt x="2203" y="6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9"/>
            <p:cNvSpPr/>
            <p:nvPr/>
          </p:nvSpPr>
          <p:spPr>
            <a:xfrm>
              <a:off x="2910450" y="2002975"/>
              <a:ext cx="65925" cy="30050"/>
            </a:xfrm>
            <a:custGeom>
              <a:rect b="b" l="l" r="r" t="t"/>
              <a:pathLst>
                <a:path extrusionOk="0" h="1202" w="2637">
                  <a:moveTo>
                    <a:pt x="2469" y="1"/>
                  </a:moveTo>
                  <a:lnTo>
                    <a:pt x="2369" y="34"/>
                  </a:lnTo>
                  <a:lnTo>
                    <a:pt x="167" y="735"/>
                  </a:lnTo>
                  <a:lnTo>
                    <a:pt x="101" y="801"/>
                  </a:lnTo>
                  <a:lnTo>
                    <a:pt x="34" y="868"/>
                  </a:lnTo>
                  <a:lnTo>
                    <a:pt x="1" y="968"/>
                  </a:lnTo>
                  <a:lnTo>
                    <a:pt x="34" y="1035"/>
                  </a:lnTo>
                  <a:lnTo>
                    <a:pt x="67" y="1135"/>
                  </a:lnTo>
                  <a:lnTo>
                    <a:pt x="134" y="1202"/>
                  </a:lnTo>
                  <a:lnTo>
                    <a:pt x="301" y="1202"/>
                  </a:lnTo>
                  <a:lnTo>
                    <a:pt x="2469" y="468"/>
                  </a:lnTo>
                  <a:lnTo>
                    <a:pt x="2569" y="434"/>
                  </a:lnTo>
                  <a:lnTo>
                    <a:pt x="2636" y="334"/>
                  </a:lnTo>
                  <a:lnTo>
                    <a:pt x="2636" y="268"/>
                  </a:lnTo>
                  <a:lnTo>
                    <a:pt x="2636" y="167"/>
                  </a:lnTo>
                  <a:lnTo>
                    <a:pt x="2603" y="101"/>
                  </a:lnTo>
                  <a:lnTo>
                    <a:pt x="2536" y="34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9"/>
            <p:cNvSpPr/>
            <p:nvPr/>
          </p:nvSpPr>
          <p:spPr>
            <a:xfrm>
              <a:off x="2083050" y="1962100"/>
              <a:ext cx="61750" cy="25050"/>
            </a:xfrm>
            <a:custGeom>
              <a:rect b="b" l="l" r="r" t="t"/>
              <a:pathLst>
                <a:path extrusionOk="0" h="1002" w="2470">
                  <a:moveTo>
                    <a:pt x="168" y="1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1" y="201"/>
                  </a:lnTo>
                  <a:lnTo>
                    <a:pt x="1" y="268"/>
                  </a:lnTo>
                  <a:lnTo>
                    <a:pt x="1" y="368"/>
                  </a:lnTo>
                  <a:lnTo>
                    <a:pt x="68" y="435"/>
                  </a:lnTo>
                  <a:lnTo>
                    <a:pt x="168" y="468"/>
                  </a:lnTo>
                  <a:lnTo>
                    <a:pt x="2169" y="968"/>
                  </a:lnTo>
                  <a:lnTo>
                    <a:pt x="2270" y="1002"/>
                  </a:lnTo>
                  <a:lnTo>
                    <a:pt x="2336" y="968"/>
                  </a:lnTo>
                  <a:lnTo>
                    <a:pt x="2403" y="902"/>
                  </a:lnTo>
                  <a:lnTo>
                    <a:pt x="2436" y="802"/>
                  </a:lnTo>
                  <a:lnTo>
                    <a:pt x="2470" y="735"/>
                  </a:lnTo>
                  <a:lnTo>
                    <a:pt x="2436" y="635"/>
                  </a:lnTo>
                  <a:lnTo>
                    <a:pt x="2370" y="568"/>
                  </a:lnTo>
                  <a:lnTo>
                    <a:pt x="2303" y="535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9"/>
            <p:cNvSpPr/>
            <p:nvPr/>
          </p:nvSpPr>
          <p:spPr>
            <a:xfrm>
              <a:off x="2077225" y="2006325"/>
              <a:ext cx="57575" cy="19200"/>
            </a:xfrm>
            <a:custGeom>
              <a:rect b="b" l="l" r="r" t="t"/>
              <a:pathLst>
                <a:path extrusionOk="0" h="768" w="2303">
                  <a:moveTo>
                    <a:pt x="201" y="0"/>
                  </a:moveTo>
                  <a:lnTo>
                    <a:pt x="134" y="33"/>
                  </a:lnTo>
                  <a:lnTo>
                    <a:pt x="67" y="67"/>
                  </a:lnTo>
                  <a:lnTo>
                    <a:pt x="0" y="167"/>
                  </a:lnTo>
                  <a:lnTo>
                    <a:pt x="0" y="267"/>
                  </a:lnTo>
                  <a:lnTo>
                    <a:pt x="34" y="334"/>
                  </a:lnTo>
                  <a:lnTo>
                    <a:pt x="100" y="400"/>
                  </a:lnTo>
                  <a:lnTo>
                    <a:pt x="167" y="434"/>
                  </a:lnTo>
                  <a:lnTo>
                    <a:pt x="2002" y="767"/>
                  </a:lnTo>
                  <a:lnTo>
                    <a:pt x="2102" y="767"/>
                  </a:lnTo>
                  <a:lnTo>
                    <a:pt x="2169" y="734"/>
                  </a:lnTo>
                  <a:lnTo>
                    <a:pt x="2236" y="667"/>
                  </a:lnTo>
                  <a:lnTo>
                    <a:pt x="2302" y="601"/>
                  </a:lnTo>
                  <a:lnTo>
                    <a:pt x="2302" y="501"/>
                  </a:lnTo>
                  <a:lnTo>
                    <a:pt x="2269" y="434"/>
                  </a:lnTo>
                  <a:lnTo>
                    <a:pt x="2202" y="334"/>
                  </a:lnTo>
                  <a:lnTo>
                    <a:pt x="2136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4" name="Google Shape;294;p29"/>
          <p:cNvGrpSpPr/>
          <p:nvPr/>
        </p:nvGrpSpPr>
        <p:grpSpPr>
          <a:xfrm>
            <a:off x="5395207" y="1237351"/>
            <a:ext cx="1871698" cy="1688837"/>
            <a:chOff x="858650" y="3046400"/>
            <a:chExt cx="1118500" cy="1009225"/>
          </a:xfrm>
        </p:grpSpPr>
        <p:sp>
          <p:nvSpPr>
            <p:cNvPr id="295" name="Google Shape;295;p29"/>
            <p:cNvSpPr/>
            <p:nvPr/>
          </p:nvSpPr>
          <p:spPr>
            <a:xfrm>
              <a:off x="1109700" y="3269925"/>
              <a:ext cx="667275" cy="621400"/>
            </a:xfrm>
            <a:custGeom>
              <a:rect b="b" l="l" r="r" t="t"/>
              <a:pathLst>
                <a:path extrusionOk="0" h="24856" w="26691">
                  <a:moveTo>
                    <a:pt x="11711" y="0"/>
                  </a:moveTo>
                  <a:lnTo>
                    <a:pt x="10643" y="34"/>
                  </a:lnTo>
                  <a:lnTo>
                    <a:pt x="9576" y="67"/>
                  </a:lnTo>
                  <a:lnTo>
                    <a:pt x="8508" y="200"/>
                  </a:lnTo>
                  <a:lnTo>
                    <a:pt x="7441" y="367"/>
                  </a:lnTo>
                  <a:lnTo>
                    <a:pt x="6406" y="601"/>
                  </a:lnTo>
                  <a:lnTo>
                    <a:pt x="5873" y="734"/>
                  </a:lnTo>
                  <a:lnTo>
                    <a:pt x="5372" y="901"/>
                  </a:lnTo>
                  <a:lnTo>
                    <a:pt x="4905" y="1101"/>
                  </a:lnTo>
                  <a:lnTo>
                    <a:pt x="4405" y="1335"/>
                  </a:lnTo>
                  <a:lnTo>
                    <a:pt x="3938" y="1568"/>
                  </a:lnTo>
                  <a:lnTo>
                    <a:pt x="3504" y="1869"/>
                  </a:lnTo>
                  <a:lnTo>
                    <a:pt x="3104" y="2169"/>
                  </a:lnTo>
                  <a:lnTo>
                    <a:pt x="2703" y="2502"/>
                  </a:lnTo>
                  <a:lnTo>
                    <a:pt x="2436" y="2769"/>
                  </a:lnTo>
                  <a:lnTo>
                    <a:pt x="2203" y="3036"/>
                  </a:lnTo>
                  <a:lnTo>
                    <a:pt x="1969" y="3337"/>
                  </a:lnTo>
                  <a:lnTo>
                    <a:pt x="1769" y="3637"/>
                  </a:lnTo>
                  <a:lnTo>
                    <a:pt x="1402" y="4271"/>
                  </a:lnTo>
                  <a:lnTo>
                    <a:pt x="1102" y="4938"/>
                  </a:lnTo>
                  <a:lnTo>
                    <a:pt x="835" y="5639"/>
                  </a:lnTo>
                  <a:lnTo>
                    <a:pt x="635" y="6339"/>
                  </a:lnTo>
                  <a:lnTo>
                    <a:pt x="435" y="7073"/>
                  </a:lnTo>
                  <a:lnTo>
                    <a:pt x="301" y="7774"/>
                  </a:lnTo>
                  <a:lnTo>
                    <a:pt x="134" y="8675"/>
                  </a:lnTo>
                  <a:lnTo>
                    <a:pt x="34" y="9575"/>
                  </a:lnTo>
                  <a:lnTo>
                    <a:pt x="1" y="10009"/>
                  </a:lnTo>
                  <a:lnTo>
                    <a:pt x="1" y="10443"/>
                  </a:lnTo>
                  <a:lnTo>
                    <a:pt x="34" y="10910"/>
                  </a:lnTo>
                  <a:lnTo>
                    <a:pt x="68" y="11344"/>
                  </a:lnTo>
                  <a:lnTo>
                    <a:pt x="168" y="11844"/>
                  </a:lnTo>
                  <a:lnTo>
                    <a:pt x="301" y="12344"/>
                  </a:lnTo>
                  <a:lnTo>
                    <a:pt x="501" y="12845"/>
                  </a:lnTo>
                  <a:lnTo>
                    <a:pt x="701" y="13345"/>
                  </a:lnTo>
                  <a:lnTo>
                    <a:pt x="968" y="13812"/>
                  </a:lnTo>
                  <a:lnTo>
                    <a:pt x="1269" y="14279"/>
                  </a:lnTo>
                  <a:lnTo>
                    <a:pt x="1569" y="14680"/>
                  </a:lnTo>
                  <a:lnTo>
                    <a:pt x="1903" y="15047"/>
                  </a:lnTo>
                  <a:lnTo>
                    <a:pt x="2169" y="15247"/>
                  </a:lnTo>
                  <a:lnTo>
                    <a:pt x="2403" y="15447"/>
                  </a:lnTo>
                  <a:lnTo>
                    <a:pt x="2970" y="15781"/>
                  </a:lnTo>
                  <a:lnTo>
                    <a:pt x="3537" y="16081"/>
                  </a:lnTo>
                  <a:lnTo>
                    <a:pt x="4138" y="16315"/>
                  </a:lnTo>
                  <a:lnTo>
                    <a:pt x="4838" y="16581"/>
                  </a:lnTo>
                  <a:lnTo>
                    <a:pt x="5172" y="16715"/>
                  </a:lnTo>
                  <a:lnTo>
                    <a:pt x="5506" y="16882"/>
                  </a:lnTo>
                  <a:lnTo>
                    <a:pt x="5839" y="17048"/>
                  </a:lnTo>
                  <a:lnTo>
                    <a:pt x="6140" y="17249"/>
                  </a:lnTo>
                  <a:lnTo>
                    <a:pt x="6406" y="17482"/>
                  </a:lnTo>
                  <a:lnTo>
                    <a:pt x="6640" y="17782"/>
                  </a:lnTo>
                  <a:lnTo>
                    <a:pt x="6840" y="18116"/>
                  </a:lnTo>
                  <a:lnTo>
                    <a:pt x="7007" y="18516"/>
                  </a:lnTo>
                  <a:lnTo>
                    <a:pt x="7107" y="18950"/>
                  </a:lnTo>
                  <a:lnTo>
                    <a:pt x="7207" y="19417"/>
                  </a:lnTo>
                  <a:lnTo>
                    <a:pt x="7341" y="20318"/>
                  </a:lnTo>
                  <a:lnTo>
                    <a:pt x="7407" y="21152"/>
                  </a:lnTo>
                  <a:lnTo>
                    <a:pt x="7741" y="24855"/>
                  </a:lnTo>
                  <a:lnTo>
                    <a:pt x="18584" y="24789"/>
                  </a:lnTo>
                  <a:lnTo>
                    <a:pt x="18584" y="24588"/>
                  </a:lnTo>
                  <a:lnTo>
                    <a:pt x="18584" y="24388"/>
                  </a:lnTo>
                  <a:lnTo>
                    <a:pt x="18550" y="23688"/>
                  </a:lnTo>
                  <a:lnTo>
                    <a:pt x="18550" y="22987"/>
                  </a:lnTo>
                  <a:lnTo>
                    <a:pt x="18617" y="22253"/>
                  </a:lnTo>
                  <a:lnTo>
                    <a:pt x="18684" y="21552"/>
                  </a:lnTo>
                  <a:lnTo>
                    <a:pt x="18817" y="20852"/>
                  </a:lnTo>
                  <a:lnTo>
                    <a:pt x="18984" y="20185"/>
                  </a:lnTo>
                  <a:lnTo>
                    <a:pt x="19218" y="19484"/>
                  </a:lnTo>
                  <a:lnTo>
                    <a:pt x="19485" y="18850"/>
                  </a:lnTo>
                  <a:lnTo>
                    <a:pt x="19785" y="18216"/>
                  </a:lnTo>
                  <a:lnTo>
                    <a:pt x="20118" y="17616"/>
                  </a:lnTo>
                  <a:lnTo>
                    <a:pt x="20519" y="17048"/>
                  </a:lnTo>
                  <a:lnTo>
                    <a:pt x="20986" y="16515"/>
                  </a:lnTo>
                  <a:lnTo>
                    <a:pt x="21486" y="16014"/>
                  </a:lnTo>
                  <a:lnTo>
                    <a:pt x="22020" y="15547"/>
                  </a:lnTo>
                  <a:lnTo>
                    <a:pt x="22621" y="15147"/>
                  </a:lnTo>
                  <a:lnTo>
                    <a:pt x="23255" y="14780"/>
                  </a:lnTo>
                  <a:lnTo>
                    <a:pt x="24089" y="14379"/>
                  </a:lnTo>
                  <a:lnTo>
                    <a:pt x="24489" y="14146"/>
                  </a:lnTo>
                  <a:lnTo>
                    <a:pt x="24856" y="13879"/>
                  </a:lnTo>
                  <a:lnTo>
                    <a:pt x="25156" y="13579"/>
                  </a:lnTo>
                  <a:lnTo>
                    <a:pt x="25423" y="13279"/>
                  </a:lnTo>
                  <a:lnTo>
                    <a:pt x="25623" y="12912"/>
                  </a:lnTo>
                  <a:lnTo>
                    <a:pt x="25790" y="12545"/>
                  </a:lnTo>
                  <a:lnTo>
                    <a:pt x="25924" y="12144"/>
                  </a:lnTo>
                  <a:lnTo>
                    <a:pt x="26057" y="11744"/>
                  </a:lnTo>
                  <a:lnTo>
                    <a:pt x="26224" y="10943"/>
                  </a:lnTo>
                  <a:lnTo>
                    <a:pt x="26391" y="10209"/>
                  </a:lnTo>
                  <a:lnTo>
                    <a:pt x="26524" y="9475"/>
                  </a:lnTo>
                  <a:lnTo>
                    <a:pt x="26624" y="8741"/>
                  </a:lnTo>
                  <a:lnTo>
                    <a:pt x="26657" y="8007"/>
                  </a:lnTo>
                  <a:lnTo>
                    <a:pt x="26691" y="7273"/>
                  </a:lnTo>
                  <a:lnTo>
                    <a:pt x="26624" y="6539"/>
                  </a:lnTo>
                  <a:lnTo>
                    <a:pt x="26557" y="6206"/>
                  </a:lnTo>
                  <a:lnTo>
                    <a:pt x="26457" y="5839"/>
                  </a:lnTo>
                  <a:lnTo>
                    <a:pt x="26357" y="5505"/>
                  </a:lnTo>
                  <a:lnTo>
                    <a:pt x="26224" y="5171"/>
                  </a:lnTo>
                  <a:lnTo>
                    <a:pt x="26057" y="4738"/>
                  </a:lnTo>
                  <a:lnTo>
                    <a:pt x="25823" y="4371"/>
                  </a:lnTo>
                  <a:lnTo>
                    <a:pt x="25557" y="4004"/>
                  </a:lnTo>
                  <a:lnTo>
                    <a:pt x="25290" y="3670"/>
                  </a:lnTo>
                  <a:lnTo>
                    <a:pt x="24989" y="3337"/>
                  </a:lnTo>
                  <a:lnTo>
                    <a:pt x="24656" y="3036"/>
                  </a:lnTo>
                  <a:lnTo>
                    <a:pt x="24322" y="2736"/>
                  </a:lnTo>
                  <a:lnTo>
                    <a:pt x="23955" y="2502"/>
                  </a:lnTo>
                  <a:lnTo>
                    <a:pt x="23588" y="2236"/>
                  </a:lnTo>
                  <a:lnTo>
                    <a:pt x="23188" y="2002"/>
                  </a:lnTo>
                  <a:lnTo>
                    <a:pt x="22787" y="1802"/>
                  </a:lnTo>
                  <a:lnTo>
                    <a:pt x="22354" y="1602"/>
                  </a:lnTo>
                  <a:lnTo>
                    <a:pt x="21520" y="1268"/>
                  </a:lnTo>
                  <a:lnTo>
                    <a:pt x="20652" y="1001"/>
                  </a:lnTo>
                  <a:lnTo>
                    <a:pt x="19952" y="834"/>
                  </a:lnTo>
                  <a:lnTo>
                    <a:pt x="19251" y="701"/>
                  </a:lnTo>
                  <a:lnTo>
                    <a:pt x="18517" y="567"/>
                  </a:lnTo>
                  <a:lnTo>
                    <a:pt x="17816" y="467"/>
                  </a:lnTo>
                  <a:lnTo>
                    <a:pt x="16382" y="301"/>
                  </a:lnTo>
                  <a:lnTo>
                    <a:pt x="14947" y="167"/>
                  </a:lnTo>
                  <a:lnTo>
                    <a:pt x="13880" y="100"/>
                  </a:lnTo>
                  <a:lnTo>
                    <a:pt x="12779" y="34"/>
                  </a:lnTo>
                  <a:lnTo>
                    <a:pt x="11711" y="0"/>
                  </a:lnTo>
                  <a:close/>
                </a:path>
              </a:pathLst>
            </a:custGeom>
            <a:solidFill>
              <a:srgbClr val="F4D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9"/>
            <p:cNvSpPr/>
            <p:nvPr/>
          </p:nvSpPr>
          <p:spPr>
            <a:xfrm>
              <a:off x="1109700" y="3269925"/>
              <a:ext cx="667275" cy="621400"/>
            </a:xfrm>
            <a:custGeom>
              <a:rect b="b" l="l" r="r" t="t"/>
              <a:pathLst>
                <a:path extrusionOk="0" fill="none" h="24856" w="26691">
                  <a:moveTo>
                    <a:pt x="7741" y="24855"/>
                  </a:moveTo>
                  <a:lnTo>
                    <a:pt x="7741" y="24855"/>
                  </a:lnTo>
                  <a:lnTo>
                    <a:pt x="7407" y="21152"/>
                  </a:lnTo>
                  <a:lnTo>
                    <a:pt x="7407" y="21152"/>
                  </a:lnTo>
                  <a:lnTo>
                    <a:pt x="7341" y="20318"/>
                  </a:lnTo>
                  <a:lnTo>
                    <a:pt x="7207" y="19417"/>
                  </a:lnTo>
                  <a:lnTo>
                    <a:pt x="7107" y="18950"/>
                  </a:lnTo>
                  <a:lnTo>
                    <a:pt x="7007" y="18516"/>
                  </a:lnTo>
                  <a:lnTo>
                    <a:pt x="6840" y="18116"/>
                  </a:lnTo>
                  <a:lnTo>
                    <a:pt x="6640" y="17782"/>
                  </a:lnTo>
                  <a:lnTo>
                    <a:pt x="6640" y="17782"/>
                  </a:lnTo>
                  <a:lnTo>
                    <a:pt x="6406" y="17482"/>
                  </a:lnTo>
                  <a:lnTo>
                    <a:pt x="6140" y="17249"/>
                  </a:lnTo>
                  <a:lnTo>
                    <a:pt x="5839" y="17048"/>
                  </a:lnTo>
                  <a:lnTo>
                    <a:pt x="5506" y="16882"/>
                  </a:lnTo>
                  <a:lnTo>
                    <a:pt x="5172" y="16715"/>
                  </a:lnTo>
                  <a:lnTo>
                    <a:pt x="4838" y="16581"/>
                  </a:lnTo>
                  <a:lnTo>
                    <a:pt x="4138" y="16315"/>
                  </a:lnTo>
                  <a:lnTo>
                    <a:pt x="4138" y="16315"/>
                  </a:lnTo>
                  <a:lnTo>
                    <a:pt x="3537" y="16081"/>
                  </a:lnTo>
                  <a:lnTo>
                    <a:pt x="2970" y="15781"/>
                  </a:lnTo>
                  <a:lnTo>
                    <a:pt x="2403" y="15447"/>
                  </a:lnTo>
                  <a:lnTo>
                    <a:pt x="2169" y="15247"/>
                  </a:lnTo>
                  <a:lnTo>
                    <a:pt x="1903" y="15047"/>
                  </a:lnTo>
                  <a:lnTo>
                    <a:pt x="1903" y="15047"/>
                  </a:lnTo>
                  <a:lnTo>
                    <a:pt x="1569" y="14680"/>
                  </a:lnTo>
                  <a:lnTo>
                    <a:pt x="1269" y="14279"/>
                  </a:lnTo>
                  <a:lnTo>
                    <a:pt x="968" y="13812"/>
                  </a:lnTo>
                  <a:lnTo>
                    <a:pt x="701" y="13345"/>
                  </a:lnTo>
                  <a:lnTo>
                    <a:pt x="501" y="12845"/>
                  </a:lnTo>
                  <a:lnTo>
                    <a:pt x="301" y="12344"/>
                  </a:lnTo>
                  <a:lnTo>
                    <a:pt x="168" y="11844"/>
                  </a:lnTo>
                  <a:lnTo>
                    <a:pt x="68" y="11344"/>
                  </a:lnTo>
                  <a:lnTo>
                    <a:pt x="68" y="11344"/>
                  </a:lnTo>
                  <a:lnTo>
                    <a:pt x="34" y="10910"/>
                  </a:lnTo>
                  <a:lnTo>
                    <a:pt x="1" y="10443"/>
                  </a:lnTo>
                  <a:lnTo>
                    <a:pt x="1" y="10009"/>
                  </a:lnTo>
                  <a:lnTo>
                    <a:pt x="34" y="9575"/>
                  </a:lnTo>
                  <a:lnTo>
                    <a:pt x="134" y="8675"/>
                  </a:lnTo>
                  <a:lnTo>
                    <a:pt x="301" y="7774"/>
                  </a:lnTo>
                  <a:lnTo>
                    <a:pt x="301" y="7774"/>
                  </a:lnTo>
                  <a:lnTo>
                    <a:pt x="435" y="7073"/>
                  </a:lnTo>
                  <a:lnTo>
                    <a:pt x="635" y="6339"/>
                  </a:lnTo>
                  <a:lnTo>
                    <a:pt x="835" y="5639"/>
                  </a:lnTo>
                  <a:lnTo>
                    <a:pt x="1102" y="4938"/>
                  </a:lnTo>
                  <a:lnTo>
                    <a:pt x="1402" y="4271"/>
                  </a:lnTo>
                  <a:lnTo>
                    <a:pt x="1769" y="3637"/>
                  </a:lnTo>
                  <a:lnTo>
                    <a:pt x="1969" y="3337"/>
                  </a:lnTo>
                  <a:lnTo>
                    <a:pt x="2203" y="3036"/>
                  </a:lnTo>
                  <a:lnTo>
                    <a:pt x="2436" y="2769"/>
                  </a:lnTo>
                  <a:lnTo>
                    <a:pt x="2703" y="2502"/>
                  </a:lnTo>
                  <a:lnTo>
                    <a:pt x="2703" y="2502"/>
                  </a:lnTo>
                  <a:lnTo>
                    <a:pt x="3104" y="2169"/>
                  </a:lnTo>
                  <a:lnTo>
                    <a:pt x="3504" y="1869"/>
                  </a:lnTo>
                  <a:lnTo>
                    <a:pt x="3938" y="1568"/>
                  </a:lnTo>
                  <a:lnTo>
                    <a:pt x="4405" y="1335"/>
                  </a:lnTo>
                  <a:lnTo>
                    <a:pt x="4905" y="1101"/>
                  </a:lnTo>
                  <a:lnTo>
                    <a:pt x="5372" y="901"/>
                  </a:lnTo>
                  <a:lnTo>
                    <a:pt x="5873" y="734"/>
                  </a:lnTo>
                  <a:lnTo>
                    <a:pt x="6406" y="601"/>
                  </a:lnTo>
                  <a:lnTo>
                    <a:pt x="6406" y="601"/>
                  </a:lnTo>
                  <a:lnTo>
                    <a:pt x="7441" y="367"/>
                  </a:lnTo>
                  <a:lnTo>
                    <a:pt x="8508" y="200"/>
                  </a:lnTo>
                  <a:lnTo>
                    <a:pt x="9576" y="67"/>
                  </a:lnTo>
                  <a:lnTo>
                    <a:pt x="10643" y="34"/>
                  </a:lnTo>
                  <a:lnTo>
                    <a:pt x="11711" y="0"/>
                  </a:lnTo>
                  <a:lnTo>
                    <a:pt x="12779" y="34"/>
                  </a:lnTo>
                  <a:lnTo>
                    <a:pt x="13880" y="100"/>
                  </a:lnTo>
                  <a:lnTo>
                    <a:pt x="14947" y="167"/>
                  </a:lnTo>
                  <a:lnTo>
                    <a:pt x="14947" y="167"/>
                  </a:lnTo>
                  <a:lnTo>
                    <a:pt x="16382" y="301"/>
                  </a:lnTo>
                  <a:lnTo>
                    <a:pt x="17816" y="467"/>
                  </a:lnTo>
                  <a:lnTo>
                    <a:pt x="18517" y="567"/>
                  </a:lnTo>
                  <a:lnTo>
                    <a:pt x="19251" y="701"/>
                  </a:lnTo>
                  <a:lnTo>
                    <a:pt x="19952" y="834"/>
                  </a:lnTo>
                  <a:lnTo>
                    <a:pt x="20652" y="1001"/>
                  </a:lnTo>
                  <a:lnTo>
                    <a:pt x="20652" y="1001"/>
                  </a:lnTo>
                  <a:lnTo>
                    <a:pt x="21520" y="1268"/>
                  </a:lnTo>
                  <a:lnTo>
                    <a:pt x="22354" y="1602"/>
                  </a:lnTo>
                  <a:lnTo>
                    <a:pt x="22787" y="1802"/>
                  </a:lnTo>
                  <a:lnTo>
                    <a:pt x="23188" y="2002"/>
                  </a:lnTo>
                  <a:lnTo>
                    <a:pt x="23588" y="2236"/>
                  </a:lnTo>
                  <a:lnTo>
                    <a:pt x="23955" y="2502"/>
                  </a:lnTo>
                  <a:lnTo>
                    <a:pt x="24322" y="2736"/>
                  </a:lnTo>
                  <a:lnTo>
                    <a:pt x="24656" y="3036"/>
                  </a:lnTo>
                  <a:lnTo>
                    <a:pt x="24989" y="3337"/>
                  </a:lnTo>
                  <a:lnTo>
                    <a:pt x="25290" y="3670"/>
                  </a:lnTo>
                  <a:lnTo>
                    <a:pt x="25557" y="4004"/>
                  </a:lnTo>
                  <a:lnTo>
                    <a:pt x="25823" y="4371"/>
                  </a:lnTo>
                  <a:lnTo>
                    <a:pt x="26057" y="4738"/>
                  </a:lnTo>
                  <a:lnTo>
                    <a:pt x="26224" y="5171"/>
                  </a:lnTo>
                  <a:lnTo>
                    <a:pt x="26224" y="5171"/>
                  </a:lnTo>
                  <a:lnTo>
                    <a:pt x="26357" y="5505"/>
                  </a:lnTo>
                  <a:lnTo>
                    <a:pt x="26457" y="5839"/>
                  </a:lnTo>
                  <a:lnTo>
                    <a:pt x="26557" y="6206"/>
                  </a:lnTo>
                  <a:lnTo>
                    <a:pt x="26624" y="6539"/>
                  </a:lnTo>
                  <a:lnTo>
                    <a:pt x="26691" y="7273"/>
                  </a:lnTo>
                  <a:lnTo>
                    <a:pt x="26657" y="8007"/>
                  </a:lnTo>
                  <a:lnTo>
                    <a:pt x="26624" y="8741"/>
                  </a:lnTo>
                  <a:lnTo>
                    <a:pt x="26524" y="9475"/>
                  </a:lnTo>
                  <a:lnTo>
                    <a:pt x="26391" y="10209"/>
                  </a:lnTo>
                  <a:lnTo>
                    <a:pt x="26224" y="10943"/>
                  </a:lnTo>
                  <a:lnTo>
                    <a:pt x="26224" y="10943"/>
                  </a:lnTo>
                  <a:lnTo>
                    <a:pt x="26057" y="11744"/>
                  </a:lnTo>
                  <a:lnTo>
                    <a:pt x="25924" y="12144"/>
                  </a:lnTo>
                  <a:lnTo>
                    <a:pt x="25790" y="12545"/>
                  </a:lnTo>
                  <a:lnTo>
                    <a:pt x="25623" y="12912"/>
                  </a:lnTo>
                  <a:lnTo>
                    <a:pt x="25423" y="13279"/>
                  </a:lnTo>
                  <a:lnTo>
                    <a:pt x="25156" y="13579"/>
                  </a:lnTo>
                  <a:lnTo>
                    <a:pt x="24856" y="13879"/>
                  </a:lnTo>
                  <a:lnTo>
                    <a:pt x="24856" y="13879"/>
                  </a:lnTo>
                  <a:lnTo>
                    <a:pt x="24489" y="14146"/>
                  </a:lnTo>
                  <a:lnTo>
                    <a:pt x="24089" y="14379"/>
                  </a:lnTo>
                  <a:lnTo>
                    <a:pt x="23255" y="14780"/>
                  </a:lnTo>
                  <a:lnTo>
                    <a:pt x="23255" y="14780"/>
                  </a:lnTo>
                  <a:lnTo>
                    <a:pt x="22621" y="15147"/>
                  </a:lnTo>
                  <a:lnTo>
                    <a:pt x="22020" y="15547"/>
                  </a:lnTo>
                  <a:lnTo>
                    <a:pt x="21486" y="16014"/>
                  </a:lnTo>
                  <a:lnTo>
                    <a:pt x="20986" y="16515"/>
                  </a:lnTo>
                  <a:lnTo>
                    <a:pt x="20519" y="17048"/>
                  </a:lnTo>
                  <a:lnTo>
                    <a:pt x="20118" y="17616"/>
                  </a:lnTo>
                  <a:lnTo>
                    <a:pt x="19785" y="18216"/>
                  </a:lnTo>
                  <a:lnTo>
                    <a:pt x="19485" y="18850"/>
                  </a:lnTo>
                  <a:lnTo>
                    <a:pt x="19218" y="19484"/>
                  </a:lnTo>
                  <a:lnTo>
                    <a:pt x="18984" y="20185"/>
                  </a:lnTo>
                  <a:lnTo>
                    <a:pt x="18817" y="20852"/>
                  </a:lnTo>
                  <a:lnTo>
                    <a:pt x="18684" y="21552"/>
                  </a:lnTo>
                  <a:lnTo>
                    <a:pt x="18617" y="22253"/>
                  </a:lnTo>
                  <a:lnTo>
                    <a:pt x="18550" y="22987"/>
                  </a:lnTo>
                  <a:lnTo>
                    <a:pt x="18550" y="23688"/>
                  </a:lnTo>
                  <a:lnTo>
                    <a:pt x="18584" y="24388"/>
                  </a:lnTo>
                  <a:lnTo>
                    <a:pt x="18584" y="24388"/>
                  </a:lnTo>
                  <a:lnTo>
                    <a:pt x="18584" y="24588"/>
                  </a:lnTo>
                  <a:lnTo>
                    <a:pt x="18584" y="24789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9"/>
            <p:cNvSpPr/>
            <p:nvPr/>
          </p:nvSpPr>
          <p:spPr>
            <a:xfrm>
              <a:off x="1032975" y="3192350"/>
              <a:ext cx="817400" cy="863275"/>
            </a:xfrm>
            <a:custGeom>
              <a:rect b="b" l="l" r="r" t="t"/>
              <a:pathLst>
                <a:path extrusionOk="0" h="34531" w="32696">
                  <a:moveTo>
                    <a:pt x="18350" y="368"/>
                  </a:moveTo>
                  <a:lnTo>
                    <a:pt x="19484" y="434"/>
                  </a:lnTo>
                  <a:lnTo>
                    <a:pt x="20619" y="534"/>
                  </a:lnTo>
                  <a:lnTo>
                    <a:pt x="21753" y="668"/>
                  </a:lnTo>
                  <a:lnTo>
                    <a:pt x="22887" y="901"/>
                  </a:lnTo>
                  <a:lnTo>
                    <a:pt x="23988" y="1202"/>
                  </a:lnTo>
                  <a:lnTo>
                    <a:pt x="25056" y="1535"/>
                  </a:lnTo>
                  <a:lnTo>
                    <a:pt x="25556" y="1735"/>
                  </a:lnTo>
                  <a:lnTo>
                    <a:pt x="26023" y="1969"/>
                  </a:lnTo>
                  <a:lnTo>
                    <a:pt x="26490" y="2202"/>
                  </a:lnTo>
                  <a:lnTo>
                    <a:pt x="26957" y="2436"/>
                  </a:lnTo>
                  <a:lnTo>
                    <a:pt x="27424" y="2703"/>
                  </a:lnTo>
                  <a:lnTo>
                    <a:pt x="27858" y="3003"/>
                  </a:lnTo>
                  <a:lnTo>
                    <a:pt x="28292" y="3337"/>
                  </a:lnTo>
                  <a:lnTo>
                    <a:pt x="28692" y="3670"/>
                  </a:lnTo>
                  <a:lnTo>
                    <a:pt x="29093" y="4071"/>
                  </a:lnTo>
                  <a:lnTo>
                    <a:pt x="29460" y="4471"/>
                  </a:lnTo>
                  <a:lnTo>
                    <a:pt x="29793" y="4905"/>
                  </a:lnTo>
                  <a:lnTo>
                    <a:pt x="30127" y="5339"/>
                  </a:lnTo>
                  <a:lnTo>
                    <a:pt x="30427" y="5806"/>
                  </a:lnTo>
                  <a:lnTo>
                    <a:pt x="30694" y="6273"/>
                  </a:lnTo>
                  <a:lnTo>
                    <a:pt x="30928" y="6773"/>
                  </a:lnTo>
                  <a:lnTo>
                    <a:pt x="31161" y="7274"/>
                  </a:lnTo>
                  <a:lnTo>
                    <a:pt x="31361" y="7807"/>
                  </a:lnTo>
                  <a:lnTo>
                    <a:pt x="31528" y="8308"/>
                  </a:lnTo>
                  <a:lnTo>
                    <a:pt x="31828" y="9375"/>
                  </a:lnTo>
                  <a:lnTo>
                    <a:pt x="32062" y="10476"/>
                  </a:lnTo>
                  <a:lnTo>
                    <a:pt x="32229" y="11577"/>
                  </a:lnTo>
                  <a:lnTo>
                    <a:pt x="32295" y="12545"/>
                  </a:lnTo>
                  <a:lnTo>
                    <a:pt x="32329" y="13045"/>
                  </a:lnTo>
                  <a:lnTo>
                    <a:pt x="32295" y="13546"/>
                  </a:lnTo>
                  <a:lnTo>
                    <a:pt x="32262" y="14046"/>
                  </a:lnTo>
                  <a:lnTo>
                    <a:pt x="32195" y="14547"/>
                  </a:lnTo>
                  <a:lnTo>
                    <a:pt x="32095" y="15014"/>
                  </a:lnTo>
                  <a:lnTo>
                    <a:pt x="31928" y="15481"/>
                  </a:lnTo>
                  <a:lnTo>
                    <a:pt x="31762" y="15948"/>
                  </a:lnTo>
                  <a:lnTo>
                    <a:pt x="31561" y="16382"/>
                  </a:lnTo>
                  <a:lnTo>
                    <a:pt x="31295" y="16782"/>
                  </a:lnTo>
                  <a:lnTo>
                    <a:pt x="30994" y="17182"/>
                  </a:lnTo>
                  <a:lnTo>
                    <a:pt x="30594" y="17516"/>
                  </a:lnTo>
                  <a:lnTo>
                    <a:pt x="30194" y="17849"/>
                  </a:lnTo>
                  <a:lnTo>
                    <a:pt x="29760" y="18116"/>
                  </a:lnTo>
                  <a:lnTo>
                    <a:pt x="29293" y="18350"/>
                  </a:lnTo>
                  <a:lnTo>
                    <a:pt x="28826" y="18550"/>
                  </a:lnTo>
                  <a:lnTo>
                    <a:pt x="28325" y="18750"/>
                  </a:lnTo>
                  <a:lnTo>
                    <a:pt x="27358" y="19084"/>
                  </a:lnTo>
                  <a:lnTo>
                    <a:pt x="26857" y="19284"/>
                  </a:lnTo>
                  <a:lnTo>
                    <a:pt x="26390" y="19484"/>
                  </a:lnTo>
                  <a:lnTo>
                    <a:pt x="25923" y="19718"/>
                  </a:lnTo>
                  <a:lnTo>
                    <a:pt x="25456" y="19951"/>
                  </a:lnTo>
                  <a:lnTo>
                    <a:pt x="25089" y="20218"/>
                  </a:lnTo>
                  <a:lnTo>
                    <a:pt x="24722" y="20485"/>
                  </a:lnTo>
                  <a:lnTo>
                    <a:pt x="24388" y="20785"/>
                  </a:lnTo>
                  <a:lnTo>
                    <a:pt x="24088" y="21119"/>
                  </a:lnTo>
                  <a:lnTo>
                    <a:pt x="23788" y="21486"/>
                  </a:lnTo>
                  <a:lnTo>
                    <a:pt x="23554" y="21853"/>
                  </a:lnTo>
                  <a:lnTo>
                    <a:pt x="23288" y="22220"/>
                  </a:lnTo>
                  <a:lnTo>
                    <a:pt x="23087" y="22620"/>
                  </a:lnTo>
                  <a:lnTo>
                    <a:pt x="22887" y="23021"/>
                  </a:lnTo>
                  <a:lnTo>
                    <a:pt x="22720" y="23454"/>
                  </a:lnTo>
                  <a:lnTo>
                    <a:pt x="22587" y="23888"/>
                  </a:lnTo>
                  <a:lnTo>
                    <a:pt x="22487" y="24322"/>
                  </a:lnTo>
                  <a:lnTo>
                    <a:pt x="22420" y="24756"/>
                  </a:lnTo>
                  <a:lnTo>
                    <a:pt x="22353" y="25223"/>
                  </a:lnTo>
                  <a:lnTo>
                    <a:pt x="22353" y="25656"/>
                  </a:lnTo>
                  <a:lnTo>
                    <a:pt x="22353" y="26123"/>
                  </a:lnTo>
                  <a:lnTo>
                    <a:pt x="22387" y="26524"/>
                  </a:lnTo>
                  <a:lnTo>
                    <a:pt x="22453" y="26924"/>
                  </a:lnTo>
                  <a:lnTo>
                    <a:pt x="22554" y="27291"/>
                  </a:lnTo>
                  <a:lnTo>
                    <a:pt x="22654" y="27691"/>
                  </a:lnTo>
                  <a:lnTo>
                    <a:pt x="17382" y="27892"/>
                  </a:lnTo>
                  <a:lnTo>
                    <a:pt x="12144" y="28058"/>
                  </a:lnTo>
                  <a:lnTo>
                    <a:pt x="10743" y="28058"/>
                  </a:lnTo>
                  <a:lnTo>
                    <a:pt x="10076" y="28025"/>
                  </a:lnTo>
                  <a:lnTo>
                    <a:pt x="9375" y="27992"/>
                  </a:lnTo>
                  <a:lnTo>
                    <a:pt x="9409" y="27091"/>
                  </a:lnTo>
                  <a:lnTo>
                    <a:pt x="9375" y="26157"/>
                  </a:lnTo>
                  <a:lnTo>
                    <a:pt x="9309" y="25223"/>
                  </a:lnTo>
                  <a:lnTo>
                    <a:pt x="9242" y="24756"/>
                  </a:lnTo>
                  <a:lnTo>
                    <a:pt x="9175" y="24288"/>
                  </a:lnTo>
                  <a:lnTo>
                    <a:pt x="9042" y="23855"/>
                  </a:lnTo>
                  <a:lnTo>
                    <a:pt x="8908" y="23421"/>
                  </a:lnTo>
                  <a:lnTo>
                    <a:pt x="8741" y="23021"/>
                  </a:lnTo>
                  <a:lnTo>
                    <a:pt x="8541" y="22620"/>
                  </a:lnTo>
                  <a:lnTo>
                    <a:pt x="8308" y="22220"/>
                  </a:lnTo>
                  <a:lnTo>
                    <a:pt x="8007" y="21886"/>
                  </a:lnTo>
                  <a:lnTo>
                    <a:pt x="7674" y="21553"/>
                  </a:lnTo>
                  <a:lnTo>
                    <a:pt x="7307" y="21252"/>
                  </a:lnTo>
                  <a:lnTo>
                    <a:pt x="6873" y="20952"/>
                  </a:lnTo>
                  <a:lnTo>
                    <a:pt x="6406" y="20719"/>
                  </a:lnTo>
                  <a:lnTo>
                    <a:pt x="5906" y="20518"/>
                  </a:lnTo>
                  <a:lnTo>
                    <a:pt x="5405" y="20352"/>
                  </a:lnTo>
                  <a:lnTo>
                    <a:pt x="4871" y="20151"/>
                  </a:lnTo>
                  <a:lnTo>
                    <a:pt x="4371" y="19951"/>
                  </a:lnTo>
                  <a:lnTo>
                    <a:pt x="3904" y="19718"/>
                  </a:lnTo>
                  <a:lnTo>
                    <a:pt x="3437" y="19451"/>
                  </a:lnTo>
                  <a:lnTo>
                    <a:pt x="3070" y="19184"/>
                  </a:lnTo>
                  <a:lnTo>
                    <a:pt x="2736" y="18884"/>
                  </a:lnTo>
                  <a:lnTo>
                    <a:pt x="2436" y="18550"/>
                  </a:lnTo>
                  <a:lnTo>
                    <a:pt x="2136" y="18183"/>
                  </a:lnTo>
                  <a:lnTo>
                    <a:pt x="1869" y="17816"/>
                  </a:lnTo>
                  <a:lnTo>
                    <a:pt x="1635" y="17416"/>
                  </a:lnTo>
                  <a:lnTo>
                    <a:pt x="1435" y="16982"/>
                  </a:lnTo>
                  <a:lnTo>
                    <a:pt x="1268" y="16582"/>
                  </a:lnTo>
                  <a:lnTo>
                    <a:pt x="1101" y="16115"/>
                  </a:lnTo>
                  <a:lnTo>
                    <a:pt x="935" y="15681"/>
                  </a:lnTo>
                  <a:lnTo>
                    <a:pt x="801" y="15214"/>
                  </a:lnTo>
                  <a:lnTo>
                    <a:pt x="701" y="14747"/>
                  </a:lnTo>
                  <a:lnTo>
                    <a:pt x="534" y="13779"/>
                  </a:lnTo>
                  <a:lnTo>
                    <a:pt x="434" y="12845"/>
                  </a:lnTo>
                  <a:lnTo>
                    <a:pt x="401" y="11744"/>
                  </a:lnTo>
                  <a:lnTo>
                    <a:pt x="367" y="11177"/>
                  </a:lnTo>
                  <a:lnTo>
                    <a:pt x="401" y="10610"/>
                  </a:lnTo>
                  <a:lnTo>
                    <a:pt x="434" y="10076"/>
                  </a:lnTo>
                  <a:lnTo>
                    <a:pt x="501" y="9509"/>
                  </a:lnTo>
                  <a:lnTo>
                    <a:pt x="568" y="8975"/>
                  </a:lnTo>
                  <a:lnTo>
                    <a:pt x="701" y="8408"/>
                  </a:lnTo>
                  <a:lnTo>
                    <a:pt x="868" y="7874"/>
                  </a:lnTo>
                  <a:lnTo>
                    <a:pt x="1035" y="7374"/>
                  </a:lnTo>
                  <a:lnTo>
                    <a:pt x="1268" y="6873"/>
                  </a:lnTo>
                  <a:lnTo>
                    <a:pt x="1535" y="6406"/>
                  </a:lnTo>
                  <a:lnTo>
                    <a:pt x="1835" y="5939"/>
                  </a:lnTo>
                  <a:lnTo>
                    <a:pt x="2169" y="5539"/>
                  </a:lnTo>
                  <a:lnTo>
                    <a:pt x="2536" y="5105"/>
                  </a:lnTo>
                  <a:lnTo>
                    <a:pt x="2970" y="4738"/>
                  </a:lnTo>
                  <a:lnTo>
                    <a:pt x="3370" y="4404"/>
                  </a:lnTo>
                  <a:lnTo>
                    <a:pt x="3770" y="4071"/>
                  </a:lnTo>
                  <a:lnTo>
                    <a:pt x="4238" y="3804"/>
                  </a:lnTo>
                  <a:lnTo>
                    <a:pt x="4671" y="3504"/>
                  </a:lnTo>
                  <a:lnTo>
                    <a:pt x="5605" y="3037"/>
                  </a:lnTo>
                  <a:lnTo>
                    <a:pt x="6573" y="2569"/>
                  </a:lnTo>
                  <a:lnTo>
                    <a:pt x="7707" y="2136"/>
                  </a:lnTo>
                  <a:lnTo>
                    <a:pt x="8875" y="1735"/>
                  </a:lnTo>
                  <a:lnTo>
                    <a:pt x="10043" y="1368"/>
                  </a:lnTo>
                  <a:lnTo>
                    <a:pt x="11244" y="1068"/>
                  </a:lnTo>
                  <a:lnTo>
                    <a:pt x="12445" y="835"/>
                  </a:lnTo>
                  <a:lnTo>
                    <a:pt x="13646" y="634"/>
                  </a:lnTo>
                  <a:lnTo>
                    <a:pt x="14847" y="501"/>
                  </a:lnTo>
                  <a:lnTo>
                    <a:pt x="16081" y="401"/>
                  </a:lnTo>
                  <a:lnTo>
                    <a:pt x="17216" y="368"/>
                  </a:lnTo>
                  <a:close/>
                  <a:moveTo>
                    <a:pt x="22720" y="28058"/>
                  </a:moveTo>
                  <a:lnTo>
                    <a:pt x="22687" y="28392"/>
                  </a:lnTo>
                  <a:lnTo>
                    <a:pt x="22620" y="28726"/>
                  </a:lnTo>
                  <a:lnTo>
                    <a:pt x="21386" y="28859"/>
                  </a:lnTo>
                  <a:lnTo>
                    <a:pt x="20151" y="28993"/>
                  </a:lnTo>
                  <a:lnTo>
                    <a:pt x="18917" y="29093"/>
                  </a:lnTo>
                  <a:lnTo>
                    <a:pt x="17683" y="29193"/>
                  </a:lnTo>
                  <a:lnTo>
                    <a:pt x="16448" y="29259"/>
                  </a:lnTo>
                  <a:lnTo>
                    <a:pt x="15180" y="29293"/>
                  </a:lnTo>
                  <a:lnTo>
                    <a:pt x="13946" y="29326"/>
                  </a:lnTo>
                  <a:lnTo>
                    <a:pt x="12712" y="29326"/>
                  </a:lnTo>
                  <a:lnTo>
                    <a:pt x="11277" y="29293"/>
                  </a:lnTo>
                  <a:lnTo>
                    <a:pt x="9842" y="29226"/>
                  </a:lnTo>
                  <a:lnTo>
                    <a:pt x="9776" y="29226"/>
                  </a:lnTo>
                  <a:lnTo>
                    <a:pt x="9709" y="29259"/>
                  </a:lnTo>
                  <a:lnTo>
                    <a:pt x="9676" y="29326"/>
                  </a:lnTo>
                  <a:lnTo>
                    <a:pt x="9676" y="29360"/>
                  </a:lnTo>
                  <a:lnTo>
                    <a:pt x="9542" y="29126"/>
                  </a:lnTo>
                  <a:lnTo>
                    <a:pt x="9409" y="28859"/>
                  </a:lnTo>
                  <a:lnTo>
                    <a:pt x="9342" y="28626"/>
                  </a:lnTo>
                  <a:lnTo>
                    <a:pt x="9275" y="28359"/>
                  </a:lnTo>
                  <a:lnTo>
                    <a:pt x="9909" y="28392"/>
                  </a:lnTo>
                  <a:lnTo>
                    <a:pt x="10576" y="28425"/>
                  </a:lnTo>
                  <a:lnTo>
                    <a:pt x="11844" y="28425"/>
                  </a:lnTo>
                  <a:lnTo>
                    <a:pt x="13145" y="28392"/>
                  </a:lnTo>
                  <a:lnTo>
                    <a:pt x="14413" y="28359"/>
                  </a:lnTo>
                  <a:lnTo>
                    <a:pt x="19784" y="28158"/>
                  </a:lnTo>
                  <a:lnTo>
                    <a:pt x="22720" y="28058"/>
                  </a:lnTo>
                  <a:close/>
                  <a:moveTo>
                    <a:pt x="22520" y="29093"/>
                  </a:moveTo>
                  <a:lnTo>
                    <a:pt x="22353" y="29460"/>
                  </a:lnTo>
                  <a:lnTo>
                    <a:pt x="22153" y="29827"/>
                  </a:lnTo>
                  <a:lnTo>
                    <a:pt x="21920" y="30127"/>
                  </a:lnTo>
                  <a:lnTo>
                    <a:pt x="21653" y="30427"/>
                  </a:lnTo>
                  <a:lnTo>
                    <a:pt x="21553" y="30461"/>
                  </a:lnTo>
                  <a:lnTo>
                    <a:pt x="21486" y="30461"/>
                  </a:lnTo>
                  <a:lnTo>
                    <a:pt x="21453" y="30527"/>
                  </a:lnTo>
                  <a:lnTo>
                    <a:pt x="21419" y="30561"/>
                  </a:lnTo>
                  <a:lnTo>
                    <a:pt x="21352" y="30594"/>
                  </a:lnTo>
                  <a:lnTo>
                    <a:pt x="20151" y="30594"/>
                  </a:lnTo>
                  <a:lnTo>
                    <a:pt x="18750" y="30561"/>
                  </a:lnTo>
                  <a:lnTo>
                    <a:pt x="16048" y="30527"/>
                  </a:lnTo>
                  <a:lnTo>
                    <a:pt x="10610" y="30494"/>
                  </a:lnTo>
                  <a:lnTo>
                    <a:pt x="10176" y="30060"/>
                  </a:lnTo>
                  <a:lnTo>
                    <a:pt x="9976" y="29827"/>
                  </a:lnTo>
                  <a:lnTo>
                    <a:pt x="9809" y="29593"/>
                  </a:lnTo>
                  <a:lnTo>
                    <a:pt x="9842" y="29593"/>
                  </a:lnTo>
                  <a:lnTo>
                    <a:pt x="11110" y="29660"/>
                  </a:lnTo>
                  <a:lnTo>
                    <a:pt x="12411" y="29693"/>
                  </a:lnTo>
                  <a:lnTo>
                    <a:pt x="13679" y="29693"/>
                  </a:lnTo>
                  <a:lnTo>
                    <a:pt x="14947" y="29660"/>
                  </a:lnTo>
                  <a:lnTo>
                    <a:pt x="16215" y="29626"/>
                  </a:lnTo>
                  <a:lnTo>
                    <a:pt x="17516" y="29560"/>
                  </a:lnTo>
                  <a:lnTo>
                    <a:pt x="18784" y="29493"/>
                  </a:lnTo>
                  <a:lnTo>
                    <a:pt x="20051" y="29393"/>
                  </a:lnTo>
                  <a:lnTo>
                    <a:pt x="21286" y="29259"/>
                  </a:lnTo>
                  <a:lnTo>
                    <a:pt x="22520" y="29093"/>
                  </a:lnTo>
                  <a:close/>
                  <a:moveTo>
                    <a:pt x="11043" y="30861"/>
                  </a:moveTo>
                  <a:lnTo>
                    <a:pt x="16415" y="30928"/>
                  </a:lnTo>
                  <a:lnTo>
                    <a:pt x="19317" y="30961"/>
                  </a:lnTo>
                  <a:lnTo>
                    <a:pt x="20919" y="30961"/>
                  </a:lnTo>
                  <a:lnTo>
                    <a:pt x="20418" y="31228"/>
                  </a:lnTo>
                  <a:lnTo>
                    <a:pt x="19918" y="31461"/>
                  </a:lnTo>
                  <a:lnTo>
                    <a:pt x="19417" y="31662"/>
                  </a:lnTo>
                  <a:lnTo>
                    <a:pt x="18884" y="31828"/>
                  </a:lnTo>
                  <a:lnTo>
                    <a:pt x="18817" y="31795"/>
                  </a:lnTo>
                  <a:lnTo>
                    <a:pt x="18717" y="31795"/>
                  </a:lnTo>
                  <a:lnTo>
                    <a:pt x="18650" y="31828"/>
                  </a:lnTo>
                  <a:lnTo>
                    <a:pt x="18617" y="31895"/>
                  </a:lnTo>
                  <a:lnTo>
                    <a:pt x="18083" y="32029"/>
                  </a:lnTo>
                  <a:lnTo>
                    <a:pt x="17216" y="32195"/>
                  </a:lnTo>
                  <a:lnTo>
                    <a:pt x="16348" y="32295"/>
                  </a:lnTo>
                  <a:lnTo>
                    <a:pt x="15914" y="32329"/>
                  </a:lnTo>
                  <a:lnTo>
                    <a:pt x="15481" y="32329"/>
                  </a:lnTo>
                  <a:lnTo>
                    <a:pt x="15080" y="32295"/>
                  </a:lnTo>
                  <a:lnTo>
                    <a:pt x="14647" y="32262"/>
                  </a:lnTo>
                  <a:lnTo>
                    <a:pt x="14213" y="32195"/>
                  </a:lnTo>
                  <a:lnTo>
                    <a:pt x="13779" y="32129"/>
                  </a:lnTo>
                  <a:lnTo>
                    <a:pt x="13379" y="31995"/>
                  </a:lnTo>
                  <a:lnTo>
                    <a:pt x="12945" y="31862"/>
                  </a:lnTo>
                  <a:lnTo>
                    <a:pt x="12545" y="31728"/>
                  </a:lnTo>
                  <a:lnTo>
                    <a:pt x="12144" y="31528"/>
                  </a:lnTo>
                  <a:lnTo>
                    <a:pt x="11777" y="31328"/>
                  </a:lnTo>
                  <a:lnTo>
                    <a:pt x="11410" y="31094"/>
                  </a:lnTo>
                  <a:lnTo>
                    <a:pt x="11043" y="30861"/>
                  </a:lnTo>
                  <a:close/>
                  <a:moveTo>
                    <a:pt x="17149" y="1"/>
                  </a:moveTo>
                  <a:lnTo>
                    <a:pt x="15914" y="34"/>
                  </a:lnTo>
                  <a:lnTo>
                    <a:pt x="14680" y="134"/>
                  </a:lnTo>
                  <a:lnTo>
                    <a:pt x="13479" y="267"/>
                  </a:lnTo>
                  <a:lnTo>
                    <a:pt x="12245" y="468"/>
                  </a:lnTo>
                  <a:lnTo>
                    <a:pt x="11043" y="735"/>
                  </a:lnTo>
                  <a:lnTo>
                    <a:pt x="9842" y="1035"/>
                  </a:lnTo>
                  <a:lnTo>
                    <a:pt x="8675" y="1402"/>
                  </a:lnTo>
                  <a:lnTo>
                    <a:pt x="7641" y="1735"/>
                  </a:lnTo>
                  <a:lnTo>
                    <a:pt x="6606" y="2136"/>
                  </a:lnTo>
                  <a:lnTo>
                    <a:pt x="5572" y="2603"/>
                  </a:lnTo>
                  <a:lnTo>
                    <a:pt x="5072" y="2836"/>
                  </a:lnTo>
                  <a:lnTo>
                    <a:pt x="4605" y="3103"/>
                  </a:lnTo>
                  <a:lnTo>
                    <a:pt x="4104" y="3404"/>
                  </a:lnTo>
                  <a:lnTo>
                    <a:pt x="3670" y="3704"/>
                  </a:lnTo>
                  <a:lnTo>
                    <a:pt x="3203" y="4037"/>
                  </a:lnTo>
                  <a:lnTo>
                    <a:pt x="2770" y="4371"/>
                  </a:lnTo>
                  <a:lnTo>
                    <a:pt x="2369" y="4738"/>
                  </a:lnTo>
                  <a:lnTo>
                    <a:pt x="2002" y="5138"/>
                  </a:lnTo>
                  <a:lnTo>
                    <a:pt x="1635" y="5572"/>
                  </a:lnTo>
                  <a:lnTo>
                    <a:pt x="1335" y="6006"/>
                  </a:lnTo>
                  <a:lnTo>
                    <a:pt x="1035" y="6506"/>
                  </a:lnTo>
                  <a:lnTo>
                    <a:pt x="801" y="7007"/>
                  </a:lnTo>
                  <a:lnTo>
                    <a:pt x="568" y="7507"/>
                  </a:lnTo>
                  <a:lnTo>
                    <a:pt x="401" y="8041"/>
                  </a:lnTo>
                  <a:lnTo>
                    <a:pt x="267" y="8608"/>
                  </a:lnTo>
                  <a:lnTo>
                    <a:pt x="167" y="9142"/>
                  </a:lnTo>
                  <a:lnTo>
                    <a:pt x="101" y="9709"/>
                  </a:lnTo>
                  <a:lnTo>
                    <a:pt x="34" y="10276"/>
                  </a:lnTo>
                  <a:lnTo>
                    <a:pt x="0" y="11310"/>
                  </a:lnTo>
                  <a:lnTo>
                    <a:pt x="34" y="12378"/>
                  </a:lnTo>
                  <a:lnTo>
                    <a:pt x="134" y="13412"/>
                  </a:lnTo>
                  <a:lnTo>
                    <a:pt x="267" y="14447"/>
                  </a:lnTo>
                  <a:lnTo>
                    <a:pt x="468" y="15381"/>
                  </a:lnTo>
                  <a:lnTo>
                    <a:pt x="601" y="15848"/>
                  </a:lnTo>
                  <a:lnTo>
                    <a:pt x="734" y="16281"/>
                  </a:lnTo>
                  <a:lnTo>
                    <a:pt x="901" y="16715"/>
                  </a:lnTo>
                  <a:lnTo>
                    <a:pt x="1101" y="17149"/>
                  </a:lnTo>
                  <a:lnTo>
                    <a:pt x="1335" y="17583"/>
                  </a:lnTo>
                  <a:lnTo>
                    <a:pt x="1569" y="17983"/>
                  </a:lnTo>
                  <a:lnTo>
                    <a:pt x="1835" y="18383"/>
                  </a:lnTo>
                  <a:lnTo>
                    <a:pt x="2136" y="18750"/>
                  </a:lnTo>
                  <a:lnTo>
                    <a:pt x="2436" y="19084"/>
                  </a:lnTo>
                  <a:lnTo>
                    <a:pt x="2803" y="19418"/>
                  </a:lnTo>
                  <a:lnTo>
                    <a:pt x="3170" y="19684"/>
                  </a:lnTo>
                  <a:lnTo>
                    <a:pt x="3537" y="19951"/>
                  </a:lnTo>
                  <a:lnTo>
                    <a:pt x="3971" y="20185"/>
                  </a:lnTo>
                  <a:lnTo>
                    <a:pt x="4404" y="20385"/>
                  </a:lnTo>
                  <a:lnTo>
                    <a:pt x="4938" y="20585"/>
                  </a:lnTo>
                  <a:lnTo>
                    <a:pt x="5472" y="20785"/>
                  </a:lnTo>
                  <a:lnTo>
                    <a:pt x="6006" y="20952"/>
                  </a:lnTo>
                  <a:lnTo>
                    <a:pt x="6506" y="21186"/>
                  </a:lnTo>
                  <a:lnTo>
                    <a:pt x="6940" y="21453"/>
                  </a:lnTo>
                  <a:lnTo>
                    <a:pt x="7340" y="21753"/>
                  </a:lnTo>
                  <a:lnTo>
                    <a:pt x="7707" y="22087"/>
                  </a:lnTo>
                  <a:lnTo>
                    <a:pt x="8007" y="22487"/>
                  </a:lnTo>
                  <a:lnTo>
                    <a:pt x="8274" y="22887"/>
                  </a:lnTo>
                  <a:lnTo>
                    <a:pt x="8475" y="23321"/>
                  </a:lnTo>
                  <a:lnTo>
                    <a:pt x="8641" y="23788"/>
                  </a:lnTo>
                  <a:lnTo>
                    <a:pt x="8775" y="24222"/>
                  </a:lnTo>
                  <a:lnTo>
                    <a:pt x="8842" y="24722"/>
                  </a:lnTo>
                  <a:lnTo>
                    <a:pt x="8942" y="25189"/>
                  </a:lnTo>
                  <a:lnTo>
                    <a:pt x="9008" y="26123"/>
                  </a:lnTo>
                  <a:lnTo>
                    <a:pt x="9008" y="27058"/>
                  </a:lnTo>
                  <a:lnTo>
                    <a:pt x="9008" y="27958"/>
                  </a:lnTo>
                  <a:lnTo>
                    <a:pt x="8908" y="28025"/>
                  </a:lnTo>
                  <a:lnTo>
                    <a:pt x="8875" y="28125"/>
                  </a:lnTo>
                  <a:lnTo>
                    <a:pt x="8942" y="28525"/>
                  </a:lnTo>
                  <a:lnTo>
                    <a:pt x="9042" y="28892"/>
                  </a:lnTo>
                  <a:lnTo>
                    <a:pt x="9175" y="29259"/>
                  </a:lnTo>
                  <a:lnTo>
                    <a:pt x="9375" y="29593"/>
                  </a:lnTo>
                  <a:lnTo>
                    <a:pt x="9576" y="29927"/>
                  </a:lnTo>
                  <a:lnTo>
                    <a:pt x="9842" y="30227"/>
                  </a:lnTo>
                  <a:lnTo>
                    <a:pt x="10109" y="30527"/>
                  </a:lnTo>
                  <a:lnTo>
                    <a:pt x="10376" y="30794"/>
                  </a:lnTo>
                  <a:lnTo>
                    <a:pt x="10410" y="30827"/>
                  </a:lnTo>
                  <a:lnTo>
                    <a:pt x="10710" y="31061"/>
                  </a:lnTo>
                  <a:lnTo>
                    <a:pt x="11310" y="31495"/>
                  </a:lnTo>
                  <a:lnTo>
                    <a:pt x="11978" y="31862"/>
                  </a:lnTo>
                  <a:lnTo>
                    <a:pt x="12645" y="32162"/>
                  </a:lnTo>
                  <a:lnTo>
                    <a:pt x="13379" y="32396"/>
                  </a:lnTo>
                  <a:lnTo>
                    <a:pt x="13345" y="32629"/>
                  </a:lnTo>
                  <a:lnTo>
                    <a:pt x="13379" y="32863"/>
                  </a:lnTo>
                  <a:lnTo>
                    <a:pt x="13446" y="33063"/>
                  </a:lnTo>
                  <a:lnTo>
                    <a:pt x="13512" y="33263"/>
                  </a:lnTo>
                  <a:lnTo>
                    <a:pt x="13612" y="33463"/>
                  </a:lnTo>
                  <a:lnTo>
                    <a:pt x="13746" y="33663"/>
                  </a:lnTo>
                  <a:lnTo>
                    <a:pt x="13913" y="33830"/>
                  </a:lnTo>
                  <a:lnTo>
                    <a:pt x="14079" y="33997"/>
                  </a:lnTo>
                  <a:lnTo>
                    <a:pt x="14313" y="34130"/>
                  </a:lnTo>
                  <a:lnTo>
                    <a:pt x="14547" y="34264"/>
                  </a:lnTo>
                  <a:lnTo>
                    <a:pt x="14813" y="34364"/>
                  </a:lnTo>
                  <a:lnTo>
                    <a:pt x="15080" y="34431"/>
                  </a:lnTo>
                  <a:lnTo>
                    <a:pt x="15347" y="34497"/>
                  </a:lnTo>
                  <a:lnTo>
                    <a:pt x="15648" y="34531"/>
                  </a:lnTo>
                  <a:lnTo>
                    <a:pt x="16181" y="34531"/>
                  </a:lnTo>
                  <a:lnTo>
                    <a:pt x="16748" y="34497"/>
                  </a:lnTo>
                  <a:lnTo>
                    <a:pt x="17015" y="34431"/>
                  </a:lnTo>
                  <a:lnTo>
                    <a:pt x="17282" y="34364"/>
                  </a:lnTo>
                  <a:lnTo>
                    <a:pt x="17549" y="34264"/>
                  </a:lnTo>
                  <a:lnTo>
                    <a:pt x="17783" y="34130"/>
                  </a:lnTo>
                  <a:lnTo>
                    <a:pt x="18016" y="33964"/>
                  </a:lnTo>
                  <a:lnTo>
                    <a:pt x="18216" y="33797"/>
                  </a:lnTo>
                  <a:lnTo>
                    <a:pt x="18383" y="33630"/>
                  </a:lnTo>
                  <a:lnTo>
                    <a:pt x="18550" y="33463"/>
                  </a:lnTo>
                  <a:lnTo>
                    <a:pt x="18683" y="33263"/>
                  </a:lnTo>
                  <a:lnTo>
                    <a:pt x="18784" y="33063"/>
                  </a:lnTo>
                  <a:lnTo>
                    <a:pt x="18850" y="32863"/>
                  </a:lnTo>
                  <a:lnTo>
                    <a:pt x="18917" y="32629"/>
                  </a:lnTo>
                  <a:lnTo>
                    <a:pt x="18984" y="32396"/>
                  </a:lnTo>
                  <a:lnTo>
                    <a:pt x="18984" y="32162"/>
                  </a:lnTo>
                  <a:lnTo>
                    <a:pt x="19684" y="31928"/>
                  </a:lnTo>
                  <a:lnTo>
                    <a:pt x="20118" y="31762"/>
                  </a:lnTo>
                  <a:lnTo>
                    <a:pt x="20585" y="31561"/>
                  </a:lnTo>
                  <a:lnTo>
                    <a:pt x="21019" y="31328"/>
                  </a:lnTo>
                  <a:lnTo>
                    <a:pt x="21419" y="31094"/>
                  </a:lnTo>
                  <a:lnTo>
                    <a:pt x="21686" y="30894"/>
                  </a:lnTo>
                  <a:lnTo>
                    <a:pt x="21920" y="30661"/>
                  </a:lnTo>
                  <a:lnTo>
                    <a:pt x="22153" y="30427"/>
                  </a:lnTo>
                  <a:lnTo>
                    <a:pt x="22353" y="30194"/>
                  </a:lnTo>
                  <a:lnTo>
                    <a:pt x="22554" y="29927"/>
                  </a:lnTo>
                  <a:lnTo>
                    <a:pt x="22687" y="29626"/>
                  </a:lnTo>
                  <a:lnTo>
                    <a:pt x="22820" y="29360"/>
                  </a:lnTo>
                  <a:lnTo>
                    <a:pt x="22954" y="29026"/>
                  </a:lnTo>
                  <a:lnTo>
                    <a:pt x="23021" y="28993"/>
                  </a:lnTo>
                  <a:lnTo>
                    <a:pt x="23054" y="28926"/>
                  </a:lnTo>
                  <a:lnTo>
                    <a:pt x="23054" y="28859"/>
                  </a:lnTo>
                  <a:lnTo>
                    <a:pt x="23021" y="28792"/>
                  </a:lnTo>
                  <a:lnTo>
                    <a:pt x="23087" y="28259"/>
                  </a:lnTo>
                  <a:lnTo>
                    <a:pt x="23087" y="27758"/>
                  </a:lnTo>
                  <a:lnTo>
                    <a:pt x="23054" y="27691"/>
                  </a:lnTo>
                  <a:lnTo>
                    <a:pt x="23021" y="27625"/>
                  </a:lnTo>
                  <a:lnTo>
                    <a:pt x="22887" y="27191"/>
                  </a:lnTo>
                  <a:lnTo>
                    <a:pt x="22820" y="26724"/>
                  </a:lnTo>
                  <a:lnTo>
                    <a:pt x="22754" y="26257"/>
                  </a:lnTo>
                  <a:lnTo>
                    <a:pt x="22720" y="25823"/>
                  </a:lnTo>
                  <a:lnTo>
                    <a:pt x="22754" y="25356"/>
                  </a:lnTo>
                  <a:lnTo>
                    <a:pt x="22787" y="24889"/>
                  </a:lnTo>
                  <a:lnTo>
                    <a:pt x="22854" y="24455"/>
                  </a:lnTo>
                  <a:lnTo>
                    <a:pt x="22954" y="23988"/>
                  </a:lnTo>
                  <a:lnTo>
                    <a:pt x="23087" y="23554"/>
                  </a:lnTo>
                  <a:lnTo>
                    <a:pt x="23254" y="23121"/>
                  </a:lnTo>
                  <a:lnTo>
                    <a:pt x="23454" y="22687"/>
                  </a:lnTo>
                  <a:lnTo>
                    <a:pt x="23688" y="22287"/>
                  </a:lnTo>
                  <a:lnTo>
                    <a:pt x="23955" y="21920"/>
                  </a:lnTo>
                  <a:lnTo>
                    <a:pt x="24222" y="21553"/>
                  </a:lnTo>
                  <a:lnTo>
                    <a:pt x="24522" y="21186"/>
                  </a:lnTo>
                  <a:lnTo>
                    <a:pt x="24856" y="20885"/>
                  </a:lnTo>
                  <a:lnTo>
                    <a:pt x="25256" y="20552"/>
                  </a:lnTo>
                  <a:lnTo>
                    <a:pt x="25690" y="20252"/>
                  </a:lnTo>
                  <a:lnTo>
                    <a:pt x="26157" y="20018"/>
                  </a:lnTo>
                  <a:lnTo>
                    <a:pt x="26590" y="19785"/>
                  </a:lnTo>
                  <a:lnTo>
                    <a:pt x="27558" y="19418"/>
                  </a:lnTo>
                  <a:lnTo>
                    <a:pt x="28525" y="19051"/>
                  </a:lnTo>
                  <a:lnTo>
                    <a:pt x="28993" y="18884"/>
                  </a:lnTo>
                  <a:lnTo>
                    <a:pt x="29460" y="18684"/>
                  </a:lnTo>
                  <a:lnTo>
                    <a:pt x="29927" y="18450"/>
                  </a:lnTo>
                  <a:lnTo>
                    <a:pt x="30360" y="18183"/>
                  </a:lnTo>
                  <a:lnTo>
                    <a:pt x="30761" y="17883"/>
                  </a:lnTo>
                  <a:lnTo>
                    <a:pt x="31128" y="17549"/>
                  </a:lnTo>
                  <a:lnTo>
                    <a:pt x="31461" y="17182"/>
                  </a:lnTo>
                  <a:lnTo>
                    <a:pt x="31762" y="16749"/>
                  </a:lnTo>
                  <a:lnTo>
                    <a:pt x="31995" y="16348"/>
                  </a:lnTo>
                  <a:lnTo>
                    <a:pt x="32195" y="15881"/>
                  </a:lnTo>
                  <a:lnTo>
                    <a:pt x="32362" y="15414"/>
                  </a:lnTo>
                  <a:lnTo>
                    <a:pt x="32496" y="14947"/>
                  </a:lnTo>
                  <a:lnTo>
                    <a:pt x="32562" y="14480"/>
                  </a:lnTo>
                  <a:lnTo>
                    <a:pt x="32629" y="13979"/>
                  </a:lnTo>
                  <a:lnTo>
                    <a:pt x="32662" y="13512"/>
                  </a:lnTo>
                  <a:lnTo>
                    <a:pt x="32696" y="13012"/>
                  </a:lnTo>
                  <a:lnTo>
                    <a:pt x="32662" y="12478"/>
                  </a:lnTo>
                  <a:lnTo>
                    <a:pt x="32629" y="11944"/>
                  </a:lnTo>
                  <a:lnTo>
                    <a:pt x="32529" y="10877"/>
                  </a:lnTo>
                  <a:lnTo>
                    <a:pt x="32329" y="9809"/>
                  </a:lnTo>
                  <a:lnTo>
                    <a:pt x="32062" y="8775"/>
                  </a:lnTo>
                  <a:lnTo>
                    <a:pt x="31895" y="8241"/>
                  </a:lnTo>
                  <a:lnTo>
                    <a:pt x="31728" y="7707"/>
                  </a:lnTo>
                  <a:lnTo>
                    <a:pt x="31528" y="7173"/>
                  </a:lnTo>
                  <a:lnTo>
                    <a:pt x="31295" y="6673"/>
                  </a:lnTo>
                  <a:lnTo>
                    <a:pt x="31028" y="6173"/>
                  </a:lnTo>
                  <a:lnTo>
                    <a:pt x="30761" y="5672"/>
                  </a:lnTo>
                  <a:lnTo>
                    <a:pt x="30460" y="5205"/>
                  </a:lnTo>
                  <a:lnTo>
                    <a:pt x="30160" y="4738"/>
                  </a:lnTo>
                  <a:lnTo>
                    <a:pt x="29827" y="4304"/>
                  </a:lnTo>
                  <a:lnTo>
                    <a:pt x="29460" y="3904"/>
                  </a:lnTo>
                  <a:lnTo>
                    <a:pt x="29093" y="3537"/>
                  </a:lnTo>
                  <a:lnTo>
                    <a:pt x="28692" y="3203"/>
                  </a:lnTo>
                  <a:lnTo>
                    <a:pt x="28292" y="2870"/>
                  </a:lnTo>
                  <a:lnTo>
                    <a:pt x="27858" y="2569"/>
                  </a:lnTo>
                  <a:lnTo>
                    <a:pt x="27391" y="2269"/>
                  </a:lnTo>
                  <a:lnTo>
                    <a:pt x="26957" y="2002"/>
                  </a:lnTo>
                  <a:lnTo>
                    <a:pt x="26457" y="1735"/>
                  </a:lnTo>
                  <a:lnTo>
                    <a:pt x="25957" y="1502"/>
                  </a:lnTo>
                  <a:lnTo>
                    <a:pt x="25456" y="1302"/>
                  </a:lnTo>
                  <a:lnTo>
                    <a:pt x="24922" y="1102"/>
                  </a:lnTo>
                  <a:lnTo>
                    <a:pt x="23855" y="768"/>
                  </a:lnTo>
                  <a:lnTo>
                    <a:pt x="22787" y="501"/>
                  </a:lnTo>
                  <a:lnTo>
                    <a:pt x="21686" y="301"/>
                  </a:lnTo>
                  <a:lnTo>
                    <a:pt x="20585" y="167"/>
                  </a:lnTo>
                  <a:lnTo>
                    <a:pt x="19484" y="67"/>
                  </a:lnTo>
                  <a:lnTo>
                    <a:pt x="1838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9"/>
            <p:cNvSpPr/>
            <p:nvPr/>
          </p:nvSpPr>
          <p:spPr>
            <a:xfrm>
              <a:off x="1233975" y="3462575"/>
              <a:ext cx="142650" cy="437925"/>
            </a:xfrm>
            <a:custGeom>
              <a:rect b="b" l="l" r="r" t="t"/>
              <a:pathLst>
                <a:path extrusionOk="0" h="17517" w="5706">
                  <a:moveTo>
                    <a:pt x="668" y="1"/>
                  </a:moveTo>
                  <a:lnTo>
                    <a:pt x="501" y="34"/>
                  </a:lnTo>
                  <a:lnTo>
                    <a:pt x="334" y="101"/>
                  </a:lnTo>
                  <a:lnTo>
                    <a:pt x="234" y="201"/>
                  </a:lnTo>
                  <a:lnTo>
                    <a:pt x="168" y="268"/>
                  </a:lnTo>
                  <a:lnTo>
                    <a:pt x="101" y="401"/>
                  </a:lnTo>
                  <a:lnTo>
                    <a:pt x="34" y="501"/>
                  </a:lnTo>
                  <a:lnTo>
                    <a:pt x="1" y="768"/>
                  </a:lnTo>
                  <a:lnTo>
                    <a:pt x="1" y="1069"/>
                  </a:lnTo>
                  <a:lnTo>
                    <a:pt x="34" y="1702"/>
                  </a:lnTo>
                  <a:lnTo>
                    <a:pt x="101" y="2336"/>
                  </a:lnTo>
                  <a:lnTo>
                    <a:pt x="201" y="2970"/>
                  </a:lnTo>
                  <a:lnTo>
                    <a:pt x="301" y="3604"/>
                  </a:lnTo>
                  <a:lnTo>
                    <a:pt x="601" y="4839"/>
                  </a:lnTo>
                  <a:lnTo>
                    <a:pt x="935" y="6106"/>
                  </a:lnTo>
                  <a:lnTo>
                    <a:pt x="1435" y="7841"/>
                  </a:lnTo>
                  <a:lnTo>
                    <a:pt x="1969" y="9576"/>
                  </a:lnTo>
                  <a:lnTo>
                    <a:pt x="2536" y="11311"/>
                  </a:lnTo>
                  <a:lnTo>
                    <a:pt x="3070" y="13012"/>
                  </a:lnTo>
                  <a:lnTo>
                    <a:pt x="3671" y="14747"/>
                  </a:lnTo>
                  <a:lnTo>
                    <a:pt x="4271" y="16449"/>
                  </a:lnTo>
                  <a:lnTo>
                    <a:pt x="4505" y="16983"/>
                  </a:lnTo>
                  <a:lnTo>
                    <a:pt x="4605" y="17183"/>
                  </a:lnTo>
                  <a:lnTo>
                    <a:pt x="4738" y="17316"/>
                  </a:lnTo>
                  <a:lnTo>
                    <a:pt x="4905" y="17450"/>
                  </a:lnTo>
                  <a:lnTo>
                    <a:pt x="5105" y="17483"/>
                  </a:lnTo>
                  <a:lnTo>
                    <a:pt x="5372" y="17516"/>
                  </a:lnTo>
                  <a:lnTo>
                    <a:pt x="5706" y="17450"/>
                  </a:lnTo>
                  <a:lnTo>
                    <a:pt x="5639" y="16682"/>
                  </a:lnTo>
                  <a:lnTo>
                    <a:pt x="5506" y="15882"/>
                  </a:lnTo>
                  <a:lnTo>
                    <a:pt x="5205" y="14314"/>
                  </a:lnTo>
                  <a:lnTo>
                    <a:pt x="4939" y="13179"/>
                  </a:lnTo>
                  <a:lnTo>
                    <a:pt x="4672" y="12011"/>
                  </a:lnTo>
                  <a:lnTo>
                    <a:pt x="4071" y="9709"/>
                  </a:lnTo>
                  <a:lnTo>
                    <a:pt x="2970" y="5239"/>
                  </a:lnTo>
                  <a:lnTo>
                    <a:pt x="2770" y="4338"/>
                  </a:lnTo>
                  <a:lnTo>
                    <a:pt x="2536" y="3471"/>
                  </a:lnTo>
                  <a:lnTo>
                    <a:pt x="2270" y="2570"/>
                  </a:lnTo>
                  <a:lnTo>
                    <a:pt x="1969" y="1736"/>
                  </a:lnTo>
                  <a:lnTo>
                    <a:pt x="1769" y="1169"/>
                  </a:lnTo>
                  <a:lnTo>
                    <a:pt x="1602" y="835"/>
                  </a:lnTo>
                  <a:lnTo>
                    <a:pt x="1402" y="535"/>
                  </a:lnTo>
                  <a:lnTo>
                    <a:pt x="1202" y="268"/>
                  </a:lnTo>
                  <a:lnTo>
                    <a:pt x="1068" y="168"/>
                  </a:lnTo>
                  <a:lnTo>
                    <a:pt x="935" y="68"/>
                  </a:lnTo>
                  <a:lnTo>
                    <a:pt x="802" y="3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9"/>
            <p:cNvSpPr/>
            <p:nvPr/>
          </p:nvSpPr>
          <p:spPr>
            <a:xfrm>
              <a:off x="1354100" y="3393350"/>
              <a:ext cx="81750" cy="502975"/>
            </a:xfrm>
            <a:custGeom>
              <a:rect b="b" l="l" r="r" t="t"/>
              <a:pathLst>
                <a:path extrusionOk="0" h="20119" w="3270">
                  <a:moveTo>
                    <a:pt x="1001" y="1"/>
                  </a:moveTo>
                  <a:lnTo>
                    <a:pt x="834" y="34"/>
                  </a:lnTo>
                  <a:lnTo>
                    <a:pt x="701" y="134"/>
                  </a:lnTo>
                  <a:lnTo>
                    <a:pt x="601" y="268"/>
                  </a:lnTo>
                  <a:lnTo>
                    <a:pt x="500" y="468"/>
                  </a:lnTo>
                  <a:lnTo>
                    <a:pt x="434" y="635"/>
                  </a:lnTo>
                  <a:lnTo>
                    <a:pt x="334" y="968"/>
                  </a:lnTo>
                  <a:lnTo>
                    <a:pt x="234" y="1402"/>
                  </a:lnTo>
                  <a:lnTo>
                    <a:pt x="134" y="1836"/>
                  </a:lnTo>
                  <a:lnTo>
                    <a:pt x="100" y="2303"/>
                  </a:lnTo>
                  <a:lnTo>
                    <a:pt x="33" y="2770"/>
                  </a:lnTo>
                  <a:lnTo>
                    <a:pt x="0" y="3738"/>
                  </a:lnTo>
                  <a:lnTo>
                    <a:pt x="33" y="4738"/>
                  </a:lnTo>
                  <a:lnTo>
                    <a:pt x="67" y="5706"/>
                  </a:lnTo>
                  <a:lnTo>
                    <a:pt x="134" y="6707"/>
                  </a:lnTo>
                  <a:lnTo>
                    <a:pt x="334" y="8742"/>
                  </a:lnTo>
                  <a:lnTo>
                    <a:pt x="567" y="10777"/>
                  </a:lnTo>
                  <a:lnTo>
                    <a:pt x="867" y="13079"/>
                  </a:lnTo>
                  <a:lnTo>
                    <a:pt x="1168" y="15348"/>
                  </a:lnTo>
                  <a:lnTo>
                    <a:pt x="1835" y="19952"/>
                  </a:lnTo>
                  <a:lnTo>
                    <a:pt x="1868" y="20018"/>
                  </a:lnTo>
                  <a:lnTo>
                    <a:pt x="1902" y="20052"/>
                  </a:lnTo>
                  <a:lnTo>
                    <a:pt x="1968" y="20085"/>
                  </a:lnTo>
                  <a:lnTo>
                    <a:pt x="2035" y="20052"/>
                  </a:lnTo>
                  <a:lnTo>
                    <a:pt x="2102" y="20052"/>
                  </a:lnTo>
                  <a:lnTo>
                    <a:pt x="2169" y="19985"/>
                  </a:lnTo>
                  <a:lnTo>
                    <a:pt x="2202" y="19918"/>
                  </a:lnTo>
                  <a:lnTo>
                    <a:pt x="2202" y="19852"/>
                  </a:lnTo>
                  <a:lnTo>
                    <a:pt x="1101" y="12111"/>
                  </a:lnTo>
                  <a:lnTo>
                    <a:pt x="867" y="10176"/>
                  </a:lnTo>
                  <a:lnTo>
                    <a:pt x="667" y="8241"/>
                  </a:lnTo>
                  <a:lnTo>
                    <a:pt x="500" y="6306"/>
                  </a:lnTo>
                  <a:lnTo>
                    <a:pt x="434" y="5339"/>
                  </a:lnTo>
                  <a:lnTo>
                    <a:pt x="400" y="4371"/>
                  </a:lnTo>
                  <a:lnTo>
                    <a:pt x="400" y="3471"/>
                  </a:lnTo>
                  <a:lnTo>
                    <a:pt x="434" y="2570"/>
                  </a:lnTo>
                  <a:lnTo>
                    <a:pt x="500" y="2136"/>
                  </a:lnTo>
                  <a:lnTo>
                    <a:pt x="567" y="1669"/>
                  </a:lnTo>
                  <a:lnTo>
                    <a:pt x="667" y="1235"/>
                  </a:lnTo>
                  <a:lnTo>
                    <a:pt x="801" y="802"/>
                  </a:lnTo>
                  <a:lnTo>
                    <a:pt x="834" y="601"/>
                  </a:lnTo>
                  <a:lnTo>
                    <a:pt x="901" y="535"/>
                  </a:lnTo>
                  <a:lnTo>
                    <a:pt x="934" y="435"/>
                  </a:lnTo>
                  <a:lnTo>
                    <a:pt x="1034" y="368"/>
                  </a:lnTo>
                  <a:lnTo>
                    <a:pt x="1068" y="401"/>
                  </a:lnTo>
                  <a:lnTo>
                    <a:pt x="1134" y="468"/>
                  </a:lnTo>
                  <a:lnTo>
                    <a:pt x="1168" y="535"/>
                  </a:lnTo>
                  <a:lnTo>
                    <a:pt x="1234" y="735"/>
                  </a:lnTo>
                  <a:lnTo>
                    <a:pt x="1268" y="968"/>
                  </a:lnTo>
                  <a:lnTo>
                    <a:pt x="1268" y="1435"/>
                  </a:lnTo>
                  <a:lnTo>
                    <a:pt x="1468" y="3404"/>
                  </a:lnTo>
                  <a:lnTo>
                    <a:pt x="2135" y="11144"/>
                  </a:lnTo>
                  <a:lnTo>
                    <a:pt x="2869" y="19918"/>
                  </a:lnTo>
                  <a:lnTo>
                    <a:pt x="2903" y="20018"/>
                  </a:lnTo>
                  <a:lnTo>
                    <a:pt x="2969" y="20052"/>
                  </a:lnTo>
                  <a:lnTo>
                    <a:pt x="3036" y="20085"/>
                  </a:lnTo>
                  <a:lnTo>
                    <a:pt x="3103" y="20118"/>
                  </a:lnTo>
                  <a:lnTo>
                    <a:pt x="3169" y="20085"/>
                  </a:lnTo>
                  <a:lnTo>
                    <a:pt x="3203" y="20052"/>
                  </a:lnTo>
                  <a:lnTo>
                    <a:pt x="3236" y="20018"/>
                  </a:lnTo>
                  <a:lnTo>
                    <a:pt x="3270" y="19918"/>
                  </a:lnTo>
                  <a:lnTo>
                    <a:pt x="1835" y="3404"/>
                  </a:lnTo>
                  <a:lnTo>
                    <a:pt x="1635" y="1302"/>
                  </a:lnTo>
                  <a:lnTo>
                    <a:pt x="1635" y="968"/>
                  </a:lnTo>
                  <a:lnTo>
                    <a:pt x="1568" y="568"/>
                  </a:lnTo>
                  <a:lnTo>
                    <a:pt x="1535" y="401"/>
                  </a:lnTo>
                  <a:lnTo>
                    <a:pt x="1435" y="234"/>
                  </a:lnTo>
                  <a:lnTo>
                    <a:pt x="1335" y="101"/>
                  </a:lnTo>
                  <a:lnTo>
                    <a:pt x="1168" y="34"/>
                  </a:lnTo>
                  <a:lnTo>
                    <a:pt x="10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1445000" y="3365825"/>
              <a:ext cx="49225" cy="533000"/>
            </a:xfrm>
            <a:custGeom>
              <a:rect b="b" l="l" r="r" t="t"/>
              <a:pathLst>
                <a:path extrusionOk="0" h="21320" w="1969">
                  <a:moveTo>
                    <a:pt x="1168" y="1"/>
                  </a:moveTo>
                  <a:lnTo>
                    <a:pt x="1102" y="34"/>
                  </a:lnTo>
                  <a:lnTo>
                    <a:pt x="1035" y="68"/>
                  </a:lnTo>
                  <a:lnTo>
                    <a:pt x="868" y="201"/>
                  </a:lnTo>
                  <a:lnTo>
                    <a:pt x="735" y="368"/>
                  </a:lnTo>
                  <a:lnTo>
                    <a:pt x="534" y="702"/>
                  </a:lnTo>
                  <a:lnTo>
                    <a:pt x="401" y="1069"/>
                  </a:lnTo>
                  <a:lnTo>
                    <a:pt x="301" y="1436"/>
                  </a:lnTo>
                  <a:lnTo>
                    <a:pt x="234" y="1903"/>
                  </a:lnTo>
                  <a:lnTo>
                    <a:pt x="201" y="2403"/>
                  </a:lnTo>
                  <a:lnTo>
                    <a:pt x="101" y="3337"/>
                  </a:lnTo>
                  <a:lnTo>
                    <a:pt x="34" y="4438"/>
                  </a:lnTo>
                  <a:lnTo>
                    <a:pt x="1" y="5506"/>
                  </a:lnTo>
                  <a:lnTo>
                    <a:pt x="1" y="6573"/>
                  </a:lnTo>
                  <a:lnTo>
                    <a:pt x="1" y="7641"/>
                  </a:lnTo>
                  <a:lnTo>
                    <a:pt x="101" y="9810"/>
                  </a:lnTo>
                  <a:lnTo>
                    <a:pt x="234" y="11945"/>
                  </a:lnTo>
                  <a:lnTo>
                    <a:pt x="534" y="16215"/>
                  </a:lnTo>
                  <a:lnTo>
                    <a:pt x="668" y="18651"/>
                  </a:lnTo>
                  <a:lnTo>
                    <a:pt x="735" y="19852"/>
                  </a:lnTo>
                  <a:lnTo>
                    <a:pt x="735" y="21086"/>
                  </a:lnTo>
                  <a:lnTo>
                    <a:pt x="768" y="21186"/>
                  </a:lnTo>
                  <a:lnTo>
                    <a:pt x="835" y="21253"/>
                  </a:lnTo>
                  <a:lnTo>
                    <a:pt x="935" y="21253"/>
                  </a:lnTo>
                  <a:lnTo>
                    <a:pt x="1001" y="21286"/>
                  </a:lnTo>
                  <a:lnTo>
                    <a:pt x="1102" y="21320"/>
                  </a:lnTo>
                  <a:lnTo>
                    <a:pt x="1836" y="21219"/>
                  </a:lnTo>
                  <a:lnTo>
                    <a:pt x="1969" y="20486"/>
                  </a:lnTo>
                  <a:lnTo>
                    <a:pt x="1969" y="16415"/>
                  </a:lnTo>
                  <a:lnTo>
                    <a:pt x="1969" y="12378"/>
                  </a:lnTo>
                  <a:lnTo>
                    <a:pt x="1936" y="8308"/>
                  </a:lnTo>
                  <a:lnTo>
                    <a:pt x="1869" y="4238"/>
                  </a:lnTo>
                  <a:lnTo>
                    <a:pt x="1836" y="3137"/>
                  </a:lnTo>
                  <a:lnTo>
                    <a:pt x="1802" y="2036"/>
                  </a:lnTo>
                  <a:lnTo>
                    <a:pt x="1735" y="1536"/>
                  </a:lnTo>
                  <a:lnTo>
                    <a:pt x="1669" y="1035"/>
                  </a:lnTo>
                  <a:lnTo>
                    <a:pt x="1535" y="568"/>
                  </a:lnTo>
                  <a:lnTo>
                    <a:pt x="1302" y="101"/>
                  </a:lnTo>
                  <a:lnTo>
                    <a:pt x="1268" y="34"/>
                  </a:lnTo>
                  <a:lnTo>
                    <a:pt x="11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858650" y="3441725"/>
              <a:ext cx="80100" cy="11700"/>
            </a:xfrm>
            <a:custGeom>
              <a:rect b="b" l="l" r="r" t="t"/>
              <a:pathLst>
                <a:path extrusionOk="0" h="468" w="3204">
                  <a:moveTo>
                    <a:pt x="3003" y="1"/>
                  </a:moveTo>
                  <a:lnTo>
                    <a:pt x="2303" y="68"/>
                  </a:lnTo>
                  <a:lnTo>
                    <a:pt x="1602" y="101"/>
                  </a:lnTo>
                  <a:lnTo>
                    <a:pt x="902" y="101"/>
                  </a:lnTo>
                  <a:lnTo>
                    <a:pt x="168" y="68"/>
                  </a:lnTo>
                  <a:lnTo>
                    <a:pt x="101" y="68"/>
                  </a:lnTo>
                  <a:lnTo>
                    <a:pt x="34" y="134"/>
                  </a:lnTo>
                  <a:lnTo>
                    <a:pt x="1" y="168"/>
                  </a:lnTo>
                  <a:lnTo>
                    <a:pt x="1" y="234"/>
                  </a:lnTo>
                  <a:lnTo>
                    <a:pt x="1" y="301"/>
                  </a:lnTo>
                  <a:lnTo>
                    <a:pt x="34" y="368"/>
                  </a:lnTo>
                  <a:lnTo>
                    <a:pt x="101" y="435"/>
                  </a:lnTo>
                  <a:lnTo>
                    <a:pt x="168" y="435"/>
                  </a:lnTo>
                  <a:lnTo>
                    <a:pt x="902" y="468"/>
                  </a:lnTo>
                  <a:lnTo>
                    <a:pt x="1602" y="468"/>
                  </a:lnTo>
                  <a:lnTo>
                    <a:pt x="2303" y="435"/>
                  </a:lnTo>
                  <a:lnTo>
                    <a:pt x="3003" y="401"/>
                  </a:lnTo>
                  <a:lnTo>
                    <a:pt x="3103" y="368"/>
                  </a:lnTo>
                  <a:lnTo>
                    <a:pt x="3137" y="335"/>
                  </a:lnTo>
                  <a:lnTo>
                    <a:pt x="3170" y="268"/>
                  </a:lnTo>
                  <a:lnTo>
                    <a:pt x="3204" y="201"/>
                  </a:lnTo>
                  <a:lnTo>
                    <a:pt x="3170" y="134"/>
                  </a:lnTo>
                  <a:lnTo>
                    <a:pt x="3137" y="68"/>
                  </a:lnTo>
                  <a:lnTo>
                    <a:pt x="3103" y="34"/>
                  </a:lnTo>
                  <a:lnTo>
                    <a:pt x="30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9"/>
            <p:cNvSpPr/>
            <p:nvPr/>
          </p:nvSpPr>
          <p:spPr>
            <a:xfrm>
              <a:off x="922050" y="3304950"/>
              <a:ext cx="38375" cy="14200"/>
            </a:xfrm>
            <a:custGeom>
              <a:rect b="b" l="l" r="r" t="t"/>
              <a:pathLst>
                <a:path extrusionOk="0" h="568" w="1535">
                  <a:moveTo>
                    <a:pt x="167" y="0"/>
                  </a:moveTo>
                  <a:lnTo>
                    <a:pt x="100" y="34"/>
                  </a:lnTo>
                  <a:lnTo>
                    <a:pt x="34" y="67"/>
                  </a:lnTo>
                  <a:lnTo>
                    <a:pt x="0" y="134"/>
                  </a:lnTo>
                  <a:lnTo>
                    <a:pt x="0" y="201"/>
                  </a:lnTo>
                  <a:lnTo>
                    <a:pt x="34" y="267"/>
                  </a:lnTo>
                  <a:lnTo>
                    <a:pt x="67" y="334"/>
                  </a:lnTo>
                  <a:lnTo>
                    <a:pt x="134" y="367"/>
                  </a:lnTo>
                  <a:lnTo>
                    <a:pt x="1301" y="568"/>
                  </a:lnTo>
                  <a:lnTo>
                    <a:pt x="1368" y="568"/>
                  </a:lnTo>
                  <a:lnTo>
                    <a:pt x="1435" y="534"/>
                  </a:lnTo>
                  <a:lnTo>
                    <a:pt x="1502" y="501"/>
                  </a:lnTo>
                  <a:lnTo>
                    <a:pt x="1535" y="434"/>
                  </a:lnTo>
                  <a:lnTo>
                    <a:pt x="1535" y="367"/>
                  </a:lnTo>
                  <a:lnTo>
                    <a:pt x="1502" y="267"/>
                  </a:lnTo>
                  <a:lnTo>
                    <a:pt x="1468" y="234"/>
                  </a:lnTo>
                  <a:lnTo>
                    <a:pt x="1401" y="201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9"/>
            <p:cNvSpPr/>
            <p:nvPr/>
          </p:nvSpPr>
          <p:spPr>
            <a:xfrm>
              <a:off x="1104700" y="3117275"/>
              <a:ext cx="34225" cy="57575"/>
            </a:xfrm>
            <a:custGeom>
              <a:rect b="b" l="l" r="r" t="t"/>
              <a:pathLst>
                <a:path extrusionOk="0" h="2303" w="1369">
                  <a:moveTo>
                    <a:pt x="167" y="1"/>
                  </a:moveTo>
                  <a:lnTo>
                    <a:pt x="67" y="34"/>
                  </a:lnTo>
                  <a:lnTo>
                    <a:pt x="34" y="68"/>
                  </a:lnTo>
                  <a:lnTo>
                    <a:pt x="1" y="134"/>
                  </a:lnTo>
                  <a:lnTo>
                    <a:pt x="1" y="201"/>
                  </a:lnTo>
                  <a:lnTo>
                    <a:pt x="1" y="268"/>
                  </a:lnTo>
                  <a:lnTo>
                    <a:pt x="301" y="735"/>
                  </a:lnTo>
                  <a:lnTo>
                    <a:pt x="568" y="1202"/>
                  </a:lnTo>
                  <a:lnTo>
                    <a:pt x="801" y="1669"/>
                  </a:lnTo>
                  <a:lnTo>
                    <a:pt x="1002" y="2169"/>
                  </a:lnTo>
                  <a:lnTo>
                    <a:pt x="1035" y="2236"/>
                  </a:lnTo>
                  <a:lnTo>
                    <a:pt x="1102" y="2270"/>
                  </a:lnTo>
                  <a:lnTo>
                    <a:pt x="1168" y="2303"/>
                  </a:lnTo>
                  <a:lnTo>
                    <a:pt x="1235" y="2303"/>
                  </a:lnTo>
                  <a:lnTo>
                    <a:pt x="1302" y="2270"/>
                  </a:lnTo>
                  <a:lnTo>
                    <a:pt x="1369" y="2203"/>
                  </a:lnTo>
                  <a:lnTo>
                    <a:pt x="1369" y="2136"/>
                  </a:lnTo>
                  <a:lnTo>
                    <a:pt x="1369" y="2069"/>
                  </a:lnTo>
                  <a:lnTo>
                    <a:pt x="1168" y="1536"/>
                  </a:lnTo>
                  <a:lnTo>
                    <a:pt x="935" y="1035"/>
                  </a:lnTo>
                  <a:lnTo>
                    <a:pt x="668" y="568"/>
                  </a:lnTo>
                  <a:lnTo>
                    <a:pt x="334" y="101"/>
                  </a:lnTo>
                  <a:lnTo>
                    <a:pt x="301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1358250" y="3051400"/>
              <a:ext cx="16725" cy="72575"/>
            </a:xfrm>
            <a:custGeom>
              <a:rect b="b" l="l" r="r" t="t"/>
              <a:pathLst>
                <a:path extrusionOk="0" h="2903" w="669">
                  <a:moveTo>
                    <a:pt x="134" y="0"/>
                  </a:moveTo>
                  <a:lnTo>
                    <a:pt x="68" y="34"/>
                  </a:lnTo>
                  <a:lnTo>
                    <a:pt x="34" y="67"/>
                  </a:lnTo>
                  <a:lnTo>
                    <a:pt x="1" y="134"/>
                  </a:lnTo>
                  <a:lnTo>
                    <a:pt x="1" y="234"/>
                  </a:lnTo>
                  <a:lnTo>
                    <a:pt x="134" y="834"/>
                  </a:lnTo>
                  <a:lnTo>
                    <a:pt x="234" y="1468"/>
                  </a:lnTo>
                  <a:lnTo>
                    <a:pt x="301" y="2102"/>
                  </a:lnTo>
                  <a:lnTo>
                    <a:pt x="301" y="2703"/>
                  </a:lnTo>
                  <a:lnTo>
                    <a:pt x="301" y="2803"/>
                  </a:lnTo>
                  <a:lnTo>
                    <a:pt x="368" y="2836"/>
                  </a:lnTo>
                  <a:lnTo>
                    <a:pt x="435" y="2869"/>
                  </a:lnTo>
                  <a:lnTo>
                    <a:pt x="501" y="2903"/>
                  </a:lnTo>
                  <a:lnTo>
                    <a:pt x="568" y="2869"/>
                  </a:lnTo>
                  <a:lnTo>
                    <a:pt x="601" y="2836"/>
                  </a:lnTo>
                  <a:lnTo>
                    <a:pt x="668" y="2803"/>
                  </a:lnTo>
                  <a:lnTo>
                    <a:pt x="668" y="2703"/>
                  </a:lnTo>
                  <a:lnTo>
                    <a:pt x="668" y="2069"/>
                  </a:lnTo>
                  <a:lnTo>
                    <a:pt x="601" y="1402"/>
                  </a:lnTo>
                  <a:lnTo>
                    <a:pt x="501" y="768"/>
                  </a:lnTo>
                  <a:lnTo>
                    <a:pt x="368" y="134"/>
                  </a:lnTo>
                  <a:lnTo>
                    <a:pt x="334" y="67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9"/>
            <p:cNvSpPr/>
            <p:nvPr/>
          </p:nvSpPr>
          <p:spPr>
            <a:xfrm>
              <a:off x="1480875" y="3046400"/>
              <a:ext cx="15875" cy="70075"/>
            </a:xfrm>
            <a:custGeom>
              <a:rect b="b" l="l" r="r" t="t"/>
              <a:pathLst>
                <a:path extrusionOk="0" h="2803" w="635">
                  <a:moveTo>
                    <a:pt x="401" y="0"/>
                  </a:moveTo>
                  <a:lnTo>
                    <a:pt x="334" y="67"/>
                  </a:lnTo>
                  <a:lnTo>
                    <a:pt x="300" y="100"/>
                  </a:lnTo>
                  <a:lnTo>
                    <a:pt x="267" y="200"/>
                  </a:lnTo>
                  <a:lnTo>
                    <a:pt x="0" y="2636"/>
                  </a:lnTo>
                  <a:lnTo>
                    <a:pt x="0" y="2702"/>
                  </a:lnTo>
                  <a:lnTo>
                    <a:pt x="34" y="2769"/>
                  </a:lnTo>
                  <a:lnTo>
                    <a:pt x="100" y="2803"/>
                  </a:lnTo>
                  <a:lnTo>
                    <a:pt x="267" y="2803"/>
                  </a:lnTo>
                  <a:lnTo>
                    <a:pt x="300" y="2769"/>
                  </a:lnTo>
                  <a:lnTo>
                    <a:pt x="334" y="2702"/>
                  </a:lnTo>
                  <a:lnTo>
                    <a:pt x="367" y="2636"/>
                  </a:lnTo>
                  <a:lnTo>
                    <a:pt x="634" y="200"/>
                  </a:lnTo>
                  <a:lnTo>
                    <a:pt x="634" y="100"/>
                  </a:lnTo>
                  <a:lnTo>
                    <a:pt x="601" y="67"/>
                  </a:lnTo>
                  <a:lnTo>
                    <a:pt x="5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>
              <a:off x="1600150" y="3085600"/>
              <a:ext cx="14200" cy="53400"/>
            </a:xfrm>
            <a:custGeom>
              <a:rect b="b" l="l" r="r" t="t"/>
              <a:pathLst>
                <a:path extrusionOk="0" h="2136" w="568">
                  <a:moveTo>
                    <a:pt x="300" y="0"/>
                  </a:moveTo>
                  <a:lnTo>
                    <a:pt x="234" y="34"/>
                  </a:lnTo>
                  <a:lnTo>
                    <a:pt x="200" y="100"/>
                  </a:lnTo>
                  <a:lnTo>
                    <a:pt x="200" y="167"/>
                  </a:lnTo>
                  <a:lnTo>
                    <a:pt x="0" y="1935"/>
                  </a:lnTo>
                  <a:lnTo>
                    <a:pt x="0" y="2002"/>
                  </a:lnTo>
                  <a:lnTo>
                    <a:pt x="33" y="2069"/>
                  </a:lnTo>
                  <a:lnTo>
                    <a:pt x="100" y="2102"/>
                  </a:lnTo>
                  <a:lnTo>
                    <a:pt x="167" y="2135"/>
                  </a:lnTo>
                  <a:lnTo>
                    <a:pt x="267" y="2102"/>
                  </a:lnTo>
                  <a:lnTo>
                    <a:pt x="300" y="2069"/>
                  </a:lnTo>
                  <a:lnTo>
                    <a:pt x="367" y="2002"/>
                  </a:lnTo>
                  <a:lnTo>
                    <a:pt x="367" y="1935"/>
                  </a:lnTo>
                  <a:lnTo>
                    <a:pt x="567" y="167"/>
                  </a:lnTo>
                  <a:lnTo>
                    <a:pt x="567" y="100"/>
                  </a:lnTo>
                  <a:lnTo>
                    <a:pt x="500" y="34"/>
                  </a:lnTo>
                  <a:lnTo>
                    <a:pt x="4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9"/>
            <p:cNvSpPr/>
            <p:nvPr/>
          </p:nvSpPr>
          <p:spPr>
            <a:xfrm>
              <a:off x="1756100" y="3148975"/>
              <a:ext cx="18375" cy="25875"/>
            </a:xfrm>
            <a:custGeom>
              <a:rect b="b" l="l" r="r" t="t"/>
              <a:pathLst>
                <a:path extrusionOk="0" h="1035" w="735">
                  <a:moveTo>
                    <a:pt x="501" y="1"/>
                  </a:moveTo>
                  <a:lnTo>
                    <a:pt x="468" y="34"/>
                  </a:lnTo>
                  <a:lnTo>
                    <a:pt x="401" y="67"/>
                  </a:lnTo>
                  <a:lnTo>
                    <a:pt x="1" y="768"/>
                  </a:lnTo>
                  <a:lnTo>
                    <a:pt x="1" y="835"/>
                  </a:lnTo>
                  <a:lnTo>
                    <a:pt x="1" y="901"/>
                  </a:lnTo>
                  <a:lnTo>
                    <a:pt x="34" y="968"/>
                  </a:lnTo>
                  <a:lnTo>
                    <a:pt x="68" y="1035"/>
                  </a:lnTo>
                  <a:lnTo>
                    <a:pt x="234" y="1035"/>
                  </a:lnTo>
                  <a:lnTo>
                    <a:pt x="301" y="1002"/>
                  </a:lnTo>
                  <a:lnTo>
                    <a:pt x="334" y="968"/>
                  </a:lnTo>
                  <a:lnTo>
                    <a:pt x="735" y="268"/>
                  </a:lnTo>
                  <a:lnTo>
                    <a:pt x="735" y="201"/>
                  </a:lnTo>
                  <a:lnTo>
                    <a:pt x="735" y="134"/>
                  </a:lnTo>
                  <a:lnTo>
                    <a:pt x="701" y="67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1887050" y="3250725"/>
              <a:ext cx="44225" cy="29225"/>
            </a:xfrm>
            <a:custGeom>
              <a:rect b="b" l="l" r="r" t="t"/>
              <a:pathLst>
                <a:path extrusionOk="0" h="1169" w="1769">
                  <a:moveTo>
                    <a:pt x="1602" y="1"/>
                  </a:moveTo>
                  <a:lnTo>
                    <a:pt x="1502" y="34"/>
                  </a:lnTo>
                  <a:lnTo>
                    <a:pt x="1135" y="201"/>
                  </a:lnTo>
                  <a:lnTo>
                    <a:pt x="801" y="368"/>
                  </a:lnTo>
                  <a:lnTo>
                    <a:pt x="434" y="568"/>
                  </a:lnTo>
                  <a:lnTo>
                    <a:pt x="101" y="835"/>
                  </a:lnTo>
                  <a:lnTo>
                    <a:pt x="67" y="868"/>
                  </a:lnTo>
                  <a:lnTo>
                    <a:pt x="34" y="935"/>
                  </a:lnTo>
                  <a:lnTo>
                    <a:pt x="1" y="1002"/>
                  </a:lnTo>
                  <a:lnTo>
                    <a:pt x="34" y="1069"/>
                  </a:lnTo>
                  <a:lnTo>
                    <a:pt x="101" y="1135"/>
                  </a:lnTo>
                  <a:lnTo>
                    <a:pt x="168" y="1169"/>
                  </a:lnTo>
                  <a:lnTo>
                    <a:pt x="234" y="1169"/>
                  </a:lnTo>
                  <a:lnTo>
                    <a:pt x="301" y="1135"/>
                  </a:lnTo>
                  <a:lnTo>
                    <a:pt x="601" y="935"/>
                  </a:lnTo>
                  <a:lnTo>
                    <a:pt x="935" y="735"/>
                  </a:lnTo>
                  <a:lnTo>
                    <a:pt x="1268" y="535"/>
                  </a:lnTo>
                  <a:lnTo>
                    <a:pt x="1602" y="368"/>
                  </a:lnTo>
                  <a:lnTo>
                    <a:pt x="1669" y="335"/>
                  </a:lnTo>
                  <a:lnTo>
                    <a:pt x="1736" y="301"/>
                  </a:lnTo>
                  <a:lnTo>
                    <a:pt x="1769" y="234"/>
                  </a:lnTo>
                  <a:lnTo>
                    <a:pt x="1736" y="168"/>
                  </a:lnTo>
                  <a:lnTo>
                    <a:pt x="1702" y="101"/>
                  </a:lnTo>
                  <a:lnTo>
                    <a:pt x="1669" y="34"/>
                  </a:lnTo>
                  <a:lnTo>
                    <a:pt x="16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9"/>
            <p:cNvSpPr/>
            <p:nvPr/>
          </p:nvSpPr>
          <p:spPr>
            <a:xfrm>
              <a:off x="1909575" y="3409200"/>
              <a:ext cx="57575" cy="15050"/>
            </a:xfrm>
            <a:custGeom>
              <a:rect b="b" l="l" r="r" t="t"/>
              <a:pathLst>
                <a:path extrusionOk="0" h="602" w="2303">
                  <a:moveTo>
                    <a:pt x="167" y="1"/>
                  </a:moveTo>
                  <a:lnTo>
                    <a:pt x="101" y="34"/>
                  </a:lnTo>
                  <a:lnTo>
                    <a:pt x="34" y="68"/>
                  </a:lnTo>
                  <a:lnTo>
                    <a:pt x="0" y="134"/>
                  </a:lnTo>
                  <a:lnTo>
                    <a:pt x="0" y="201"/>
                  </a:lnTo>
                  <a:lnTo>
                    <a:pt x="0" y="268"/>
                  </a:lnTo>
                  <a:lnTo>
                    <a:pt x="34" y="334"/>
                  </a:lnTo>
                  <a:lnTo>
                    <a:pt x="101" y="368"/>
                  </a:lnTo>
                  <a:lnTo>
                    <a:pt x="167" y="401"/>
                  </a:lnTo>
                  <a:lnTo>
                    <a:pt x="2136" y="601"/>
                  </a:lnTo>
                  <a:lnTo>
                    <a:pt x="2202" y="568"/>
                  </a:lnTo>
                  <a:lnTo>
                    <a:pt x="2269" y="535"/>
                  </a:lnTo>
                  <a:lnTo>
                    <a:pt x="2303" y="468"/>
                  </a:lnTo>
                  <a:lnTo>
                    <a:pt x="2303" y="401"/>
                  </a:lnTo>
                  <a:lnTo>
                    <a:pt x="2303" y="334"/>
                  </a:lnTo>
                  <a:lnTo>
                    <a:pt x="2269" y="268"/>
                  </a:lnTo>
                  <a:lnTo>
                    <a:pt x="2202" y="234"/>
                  </a:lnTo>
                  <a:lnTo>
                    <a:pt x="2136" y="201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1921250" y="3592700"/>
              <a:ext cx="55900" cy="14200"/>
            </a:xfrm>
            <a:custGeom>
              <a:rect b="b" l="l" r="r" t="t"/>
              <a:pathLst>
                <a:path extrusionOk="0" h="568" w="2236">
                  <a:moveTo>
                    <a:pt x="101" y="1"/>
                  </a:moveTo>
                  <a:lnTo>
                    <a:pt x="67" y="67"/>
                  </a:lnTo>
                  <a:lnTo>
                    <a:pt x="34" y="134"/>
                  </a:lnTo>
                  <a:lnTo>
                    <a:pt x="1" y="201"/>
                  </a:lnTo>
                  <a:lnTo>
                    <a:pt x="34" y="267"/>
                  </a:lnTo>
                  <a:lnTo>
                    <a:pt x="67" y="334"/>
                  </a:lnTo>
                  <a:lnTo>
                    <a:pt x="134" y="368"/>
                  </a:lnTo>
                  <a:lnTo>
                    <a:pt x="634" y="468"/>
                  </a:lnTo>
                  <a:lnTo>
                    <a:pt x="1102" y="534"/>
                  </a:lnTo>
                  <a:lnTo>
                    <a:pt x="1569" y="568"/>
                  </a:lnTo>
                  <a:lnTo>
                    <a:pt x="2069" y="568"/>
                  </a:lnTo>
                  <a:lnTo>
                    <a:pt x="2136" y="534"/>
                  </a:lnTo>
                  <a:lnTo>
                    <a:pt x="2202" y="501"/>
                  </a:lnTo>
                  <a:lnTo>
                    <a:pt x="2236" y="434"/>
                  </a:lnTo>
                  <a:lnTo>
                    <a:pt x="2236" y="368"/>
                  </a:lnTo>
                  <a:lnTo>
                    <a:pt x="2236" y="301"/>
                  </a:lnTo>
                  <a:lnTo>
                    <a:pt x="2202" y="234"/>
                  </a:lnTo>
                  <a:lnTo>
                    <a:pt x="2136" y="201"/>
                  </a:lnTo>
                  <a:lnTo>
                    <a:pt x="2069" y="167"/>
                  </a:lnTo>
                  <a:lnTo>
                    <a:pt x="1602" y="201"/>
                  </a:lnTo>
                  <a:lnTo>
                    <a:pt x="1135" y="167"/>
                  </a:lnTo>
                  <a:lnTo>
                    <a:pt x="701" y="1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1505050" y="3466750"/>
              <a:ext cx="42575" cy="427900"/>
            </a:xfrm>
            <a:custGeom>
              <a:rect b="b" l="l" r="r" t="t"/>
              <a:pathLst>
                <a:path extrusionOk="0" h="17116" w="1703">
                  <a:moveTo>
                    <a:pt x="1135" y="1"/>
                  </a:moveTo>
                  <a:lnTo>
                    <a:pt x="1035" y="34"/>
                  </a:lnTo>
                  <a:lnTo>
                    <a:pt x="935" y="134"/>
                  </a:lnTo>
                  <a:lnTo>
                    <a:pt x="835" y="234"/>
                  </a:lnTo>
                  <a:lnTo>
                    <a:pt x="768" y="334"/>
                  </a:lnTo>
                  <a:lnTo>
                    <a:pt x="668" y="568"/>
                  </a:lnTo>
                  <a:lnTo>
                    <a:pt x="568" y="968"/>
                  </a:lnTo>
                  <a:lnTo>
                    <a:pt x="468" y="1369"/>
                  </a:lnTo>
                  <a:lnTo>
                    <a:pt x="334" y="2203"/>
                  </a:lnTo>
                  <a:lnTo>
                    <a:pt x="201" y="3571"/>
                  </a:lnTo>
                  <a:lnTo>
                    <a:pt x="134" y="4905"/>
                  </a:lnTo>
                  <a:lnTo>
                    <a:pt x="34" y="6273"/>
                  </a:lnTo>
                  <a:lnTo>
                    <a:pt x="1" y="7974"/>
                  </a:lnTo>
                  <a:lnTo>
                    <a:pt x="1" y="9709"/>
                  </a:lnTo>
                  <a:lnTo>
                    <a:pt x="67" y="11411"/>
                  </a:lnTo>
                  <a:lnTo>
                    <a:pt x="134" y="13112"/>
                  </a:lnTo>
                  <a:lnTo>
                    <a:pt x="201" y="15014"/>
                  </a:lnTo>
                  <a:lnTo>
                    <a:pt x="234" y="16148"/>
                  </a:lnTo>
                  <a:lnTo>
                    <a:pt x="234" y="16982"/>
                  </a:lnTo>
                  <a:lnTo>
                    <a:pt x="234" y="17049"/>
                  </a:lnTo>
                  <a:lnTo>
                    <a:pt x="268" y="17082"/>
                  </a:lnTo>
                  <a:lnTo>
                    <a:pt x="334" y="17116"/>
                  </a:lnTo>
                  <a:lnTo>
                    <a:pt x="434" y="17116"/>
                  </a:lnTo>
                  <a:lnTo>
                    <a:pt x="501" y="17082"/>
                  </a:lnTo>
                  <a:lnTo>
                    <a:pt x="534" y="17049"/>
                  </a:lnTo>
                  <a:lnTo>
                    <a:pt x="534" y="16982"/>
                  </a:lnTo>
                  <a:lnTo>
                    <a:pt x="468" y="15181"/>
                  </a:lnTo>
                  <a:lnTo>
                    <a:pt x="401" y="12745"/>
                  </a:lnTo>
                  <a:lnTo>
                    <a:pt x="334" y="10276"/>
                  </a:lnTo>
                  <a:lnTo>
                    <a:pt x="301" y="8909"/>
                  </a:lnTo>
                  <a:lnTo>
                    <a:pt x="301" y="7541"/>
                  </a:lnTo>
                  <a:lnTo>
                    <a:pt x="301" y="6173"/>
                  </a:lnTo>
                  <a:lnTo>
                    <a:pt x="368" y="4838"/>
                  </a:lnTo>
                  <a:lnTo>
                    <a:pt x="468" y="3671"/>
                  </a:lnTo>
                  <a:lnTo>
                    <a:pt x="568" y="2737"/>
                  </a:lnTo>
                  <a:lnTo>
                    <a:pt x="701" y="1802"/>
                  </a:lnTo>
                  <a:lnTo>
                    <a:pt x="768" y="1402"/>
                  </a:lnTo>
                  <a:lnTo>
                    <a:pt x="868" y="1002"/>
                  </a:lnTo>
                  <a:lnTo>
                    <a:pt x="968" y="701"/>
                  </a:lnTo>
                  <a:lnTo>
                    <a:pt x="1035" y="568"/>
                  </a:lnTo>
                  <a:lnTo>
                    <a:pt x="1135" y="435"/>
                  </a:lnTo>
                  <a:lnTo>
                    <a:pt x="1235" y="568"/>
                  </a:lnTo>
                  <a:lnTo>
                    <a:pt x="1268" y="701"/>
                  </a:lnTo>
                  <a:lnTo>
                    <a:pt x="1302" y="868"/>
                  </a:lnTo>
                  <a:lnTo>
                    <a:pt x="1335" y="1035"/>
                  </a:lnTo>
                  <a:lnTo>
                    <a:pt x="1335" y="1369"/>
                  </a:lnTo>
                  <a:lnTo>
                    <a:pt x="1302" y="1669"/>
                  </a:lnTo>
                  <a:lnTo>
                    <a:pt x="1302" y="3304"/>
                  </a:lnTo>
                  <a:lnTo>
                    <a:pt x="1235" y="6607"/>
                  </a:lnTo>
                  <a:lnTo>
                    <a:pt x="1068" y="12712"/>
                  </a:lnTo>
                  <a:lnTo>
                    <a:pt x="1035" y="13179"/>
                  </a:lnTo>
                  <a:lnTo>
                    <a:pt x="935" y="14113"/>
                  </a:lnTo>
                  <a:lnTo>
                    <a:pt x="901" y="15047"/>
                  </a:lnTo>
                  <a:lnTo>
                    <a:pt x="901" y="15981"/>
                  </a:lnTo>
                  <a:lnTo>
                    <a:pt x="935" y="16916"/>
                  </a:lnTo>
                  <a:lnTo>
                    <a:pt x="968" y="16982"/>
                  </a:lnTo>
                  <a:lnTo>
                    <a:pt x="1035" y="17016"/>
                  </a:lnTo>
                  <a:lnTo>
                    <a:pt x="1068" y="17082"/>
                  </a:lnTo>
                  <a:lnTo>
                    <a:pt x="1168" y="17116"/>
                  </a:lnTo>
                  <a:lnTo>
                    <a:pt x="1235" y="17082"/>
                  </a:lnTo>
                  <a:lnTo>
                    <a:pt x="1268" y="16982"/>
                  </a:lnTo>
                  <a:lnTo>
                    <a:pt x="1402" y="13646"/>
                  </a:lnTo>
                  <a:lnTo>
                    <a:pt x="1535" y="10343"/>
                  </a:lnTo>
                  <a:lnTo>
                    <a:pt x="1535" y="10110"/>
                  </a:lnTo>
                  <a:lnTo>
                    <a:pt x="1602" y="8375"/>
                  </a:lnTo>
                  <a:lnTo>
                    <a:pt x="1635" y="6673"/>
                  </a:lnTo>
                  <a:lnTo>
                    <a:pt x="1669" y="2903"/>
                  </a:lnTo>
                  <a:lnTo>
                    <a:pt x="1702" y="1135"/>
                  </a:lnTo>
                  <a:lnTo>
                    <a:pt x="1702" y="868"/>
                  </a:lnTo>
                  <a:lnTo>
                    <a:pt x="1669" y="535"/>
                  </a:lnTo>
                  <a:lnTo>
                    <a:pt x="1635" y="401"/>
                  </a:lnTo>
                  <a:lnTo>
                    <a:pt x="1602" y="268"/>
                  </a:lnTo>
                  <a:lnTo>
                    <a:pt x="1502" y="134"/>
                  </a:lnTo>
                  <a:lnTo>
                    <a:pt x="1402" y="68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2" name="Google Shape;312;p29"/>
          <p:cNvGrpSpPr/>
          <p:nvPr/>
        </p:nvGrpSpPr>
        <p:grpSpPr>
          <a:xfrm>
            <a:off x="7756520" y="1076232"/>
            <a:ext cx="644796" cy="1143488"/>
            <a:chOff x="1602650" y="2029675"/>
            <a:chExt cx="382850" cy="678950"/>
          </a:xfrm>
        </p:grpSpPr>
        <p:sp>
          <p:nvSpPr>
            <p:cNvPr id="313" name="Google Shape;313;p29"/>
            <p:cNvSpPr/>
            <p:nvPr/>
          </p:nvSpPr>
          <p:spPr>
            <a:xfrm>
              <a:off x="1659350" y="2138925"/>
              <a:ext cx="270275" cy="431250"/>
            </a:xfrm>
            <a:custGeom>
              <a:rect b="b" l="l" r="r" t="t"/>
              <a:pathLst>
                <a:path extrusionOk="0" h="17250" w="10811">
                  <a:moveTo>
                    <a:pt x="5272" y="1"/>
                  </a:moveTo>
                  <a:lnTo>
                    <a:pt x="5105" y="34"/>
                  </a:lnTo>
                  <a:lnTo>
                    <a:pt x="4772" y="134"/>
                  </a:lnTo>
                  <a:lnTo>
                    <a:pt x="4438" y="301"/>
                  </a:lnTo>
                  <a:lnTo>
                    <a:pt x="4104" y="468"/>
                  </a:lnTo>
                  <a:lnTo>
                    <a:pt x="3604" y="801"/>
                  </a:lnTo>
                  <a:lnTo>
                    <a:pt x="3103" y="1135"/>
                  </a:lnTo>
                  <a:lnTo>
                    <a:pt x="2636" y="1502"/>
                  </a:lnTo>
                  <a:lnTo>
                    <a:pt x="2169" y="1902"/>
                  </a:lnTo>
                  <a:lnTo>
                    <a:pt x="1736" y="2303"/>
                  </a:lnTo>
                  <a:lnTo>
                    <a:pt x="1335" y="2770"/>
                  </a:lnTo>
                  <a:lnTo>
                    <a:pt x="1002" y="3270"/>
                  </a:lnTo>
                  <a:lnTo>
                    <a:pt x="701" y="3771"/>
                  </a:lnTo>
                  <a:lnTo>
                    <a:pt x="568" y="4138"/>
                  </a:lnTo>
                  <a:lnTo>
                    <a:pt x="434" y="4505"/>
                  </a:lnTo>
                  <a:lnTo>
                    <a:pt x="301" y="4905"/>
                  </a:lnTo>
                  <a:lnTo>
                    <a:pt x="201" y="5305"/>
                  </a:lnTo>
                  <a:lnTo>
                    <a:pt x="101" y="6073"/>
                  </a:lnTo>
                  <a:lnTo>
                    <a:pt x="34" y="6873"/>
                  </a:lnTo>
                  <a:lnTo>
                    <a:pt x="1" y="7507"/>
                  </a:lnTo>
                  <a:lnTo>
                    <a:pt x="1" y="8141"/>
                  </a:lnTo>
                  <a:lnTo>
                    <a:pt x="34" y="8775"/>
                  </a:lnTo>
                  <a:lnTo>
                    <a:pt x="67" y="9409"/>
                  </a:lnTo>
                  <a:lnTo>
                    <a:pt x="168" y="10009"/>
                  </a:lnTo>
                  <a:lnTo>
                    <a:pt x="268" y="10643"/>
                  </a:lnTo>
                  <a:lnTo>
                    <a:pt x="434" y="11244"/>
                  </a:lnTo>
                  <a:lnTo>
                    <a:pt x="635" y="11844"/>
                  </a:lnTo>
                  <a:lnTo>
                    <a:pt x="902" y="12612"/>
                  </a:lnTo>
                  <a:lnTo>
                    <a:pt x="1269" y="13346"/>
                  </a:lnTo>
                  <a:lnTo>
                    <a:pt x="1636" y="14080"/>
                  </a:lnTo>
                  <a:lnTo>
                    <a:pt x="2002" y="14814"/>
                  </a:lnTo>
                  <a:lnTo>
                    <a:pt x="3337" y="17249"/>
                  </a:lnTo>
                  <a:lnTo>
                    <a:pt x="5506" y="17249"/>
                  </a:lnTo>
                  <a:lnTo>
                    <a:pt x="6573" y="17216"/>
                  </a:lnTo>
                  <a:lnTo>
                    <a:pt x="7674" y="17149"/>
                  </a:lnTo>
                  <a:lnTo>
                    <a:pt x="8508" y="17082"/>
                  </a:lnTo>
                  <a:lnTo>
                    <a:pt x="8575" y="16448"/>
                  </a:lnTo>
                  <a:lnTo>
                    <a:pt x="8675" y="15815"/>
                  </a:lnTo>
                  <a:lnTo>
                    <a:pt x="8842" y="15181"/>
                  </a:lnTo>
                  <a:lnTo>
                    <a:pt x="9009" y="14580"/>
                  </a:lnTo>
                  <a:lnTo>
                    <a:pt x="9409" y="13346"/>
                  </a:lnTo>
                  <a:lnTo>
                    <a:pt x="9843" y="12111"/>
                  </a:lnTo>
                  <a:lnTo>
                    <a:pt x="10243" y="10877"/>
                  </a:lnTo>
                  <a:lnTo>
                    <a:pt x="10443" y="10243"/>
                  </a:lnTo>
                  <a:lnTo>
                    <a:pt x="10577" y="9609"/>
                  </a:lnTo>
                  <a:lnTo>
                    <a:pt x="10710" y="8975"/>
                  </a:lnTo>
                  <a:lnTo>
                    <a:pt x="10777" y="8375"/>
                  </a:lnTo>
                  <a:lnTo>
                    <a:pt x="10810" y="7741"/>
                  </a:lnTo>
                  <a:lnTo>
                    <a:pt x="10810" y="7074"/>
                  </a:lnTo>
                  <a:lnTo>
                    <a:pt x="10743" y="6606"/>
                  </a:lnTo>
                  <a:lnTo>
                    <a:pt x="10643" y="6106"/>
                  </a:lnTo>
                  <a:lnTo>
                    <a:pt x="10543" y="5639"/>
                  </a:lnTo>
                  <a:lnTo>
                    <a:pt x="10376" y="5172"/>
                  </a:lnTo>
                  <a:lnTo>
                    <a:pt x="10210" y="4705"/>
                  </a:lnTo>
                  <a:lnTo>
                    <a:pt x="10009" y="4271"/>
                  </a:lnTo>
                  <a:lnTo>
                    <a:pt x="9776" y="3837"/>
                  </a:lnTo>
                  <a:lnTo>
                    <a:pt x="9509" y="3404"/>
                  </a:lnTo>
                  <a:lnTo>
                    <a:pt x="9242" y="3003"/>
                  </a:lnTo>
                  <a:lnTo>
                    <a:pt x="8942" y="2603"/>
                  </a:lnTo>
                  <a:lnTo>
                    <a:pt x="8608" y="2236"/>
                  </a:lnTo>
                  <a:lnTo>
                    <a:pt x="8275" y="1869"/>
                  </a:lnTo>
                  <a:lnTo>
                    <a:pt x="7908" y="1502"/>
                  </a:lnTo>
                  <a:lnTo>
                    <a:pt x="7541" y="1168"/>
                  </a:lnTo>
                  <a:lnTo>
                    <a:pt x="7140" y="868"/>
                  </a:lnTo>
                  <a:lnTo>
                    <a:pt x="6740" y="568"/>
                  </a:lnTo>
                  <a:lnTo>
                    <a:pt x="6440" y="368"/>
                  </a:lnTo>
                  <a:lnTo>
                    <a:pt x="6139" y="168"/>
                  </a:lnTo>
                  <a:lnTo>
                    <a:pt x="5806" y="34"/>
                  </a:lnTo>
                  <a:lnTo>
                    <a:pt x="5639" y="1"/>
                  </a:lnTo>
                  <a:close/>
                </a:path>
              </a:pathLst>
            </a:custGeom>
            <a:solidFill>
              <a:srgbClr val="98E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1602650" y="2029675"/>
              <a:ext cx="382850" cy="678950"/>
            </a:xfrm>
            <a:custGeom>
              <a:rect b="b" l="l" r="r" t="t"/>
              <a:pathLst>
                <a:path extrusionOk="0" h="27158" w="15314">
                  <a:moveTo>
                    <a:pt x="10209" y="14546"/>
                  </a:moveTo>
                  <a:lnTo>
                    <a:pt x="10342" y="14580"/>
                  </a:lnTo>
                  <a:lnTo>
                    <a:pt x="10476" y="14646"/>
                  </a:lnTo>
                  <a:lnTo>
                    <a:pt x="10543" y="14746"/>
                  </a:lnTo>
                  <a:lnTo>
                    <a:pt x="10609" y="14847"/>
                  </a:lnTo>
                  <a:lnTo>
                    <a:pt x="10643" y="14947"/>
                  </a:lnTo>
                  <a:lnTo>
                    <a:pt x="10676" y="15080"/>
                  </a:lnTo>
                  <a:lnTo>
                    <a:pt x="10676" y="15347"/>
                  </a:lnTo>
                  <a:lnTo>
                    <a:pt x="10609" y="15581"/>
                  </a:lnTo>
                  <a:lnTo>
                    <a:pt x="10543" y="15814"/>
                  </a:lnTo>
                  <a:lnTo>
                    <a:pt x="10409" y="16014"/>
                  </a:lnTo>
                  <a:lnTo>
                    <a:pt x="10309" y="16248"/>
                  </a:lnTo>
                  <a:lnTo>
                    <a:pt x="10142" y="16448"/>
                  </a:lnTo>
                  <a:lnTo>
                    <a:pt x="9875" y="16715"/>
                  </a:lnTo>
                  <a:lnTo>
                    <a:pt x="9575" y="16948"/>
                  </a:lnTo>
                  <a:lnTo>
                    <a:pt x="9275" y="17149"/>
                  </a:lnTo>
                  <a:lnTo>
                    <a:pt x="8941" y="17315"/>
                  </a:lnTo>
                  <a:lnTo>
                    <a:pt x="9041" y="16681"/>
                  </a:lnTo>
                  <a:lnTo>
                    <a:pt x="9175" y="16014"/>
                  </a:lnTo>
                  <a:lnTo>
                    <a:pt x="9308" y="15480"/>
                  </a:lnTo>
                  <a:lnTo>
                    <a:pt x="9442" y="15180"/>
                  </a:lnTo>
                  <a:lnTo>
                    <a:pt x="9575" y="14947"/>
                  </a:lnTo>
                  <a:lnTo>
                    <a:pt x="9742" y="14746"/>
                  </a:lnTo>
                  <a:lnTo>
                    <a:pt x="9842" y="14680"/>
                  </a:lnTo>
                  <a:lnTo>
                    <a:pt x="9975" y="14613"/>
                  </a:lnTo>
                  <a:lnTo>
                    <a:pt x="10109" y="14580"/>
                  </a:lnTo>
                  <a:lnTo>
                    <a:pt x="10209" y="14546"/>
                  </a:lnTo>
                  <a:close/>
                  <a:moveTo>
                    <a:pt x="4671" y="15314"/>
                  </a:moveTo>
                  <a:lnTo>
                    <a:pt x="4904" y="15380"/>
                  </a:lnTo>
                  <a:lnTo>
                    <a:pt x="5138" y="15514"/>
                  </a:lnTo>
                  <a:lnTo>
                    <a:pt x="5371" y="15647"/>
                  </a:lnTo>
                  <a:lnTo>
                    <a:pt x="5572" y="15814"/>
                  </a:lnTo>
                  <a:lnTo>
                    <a:pt x="5738" y="15981"/>
                  </a:lnTo>
                  <a:lnTo>
                    <a:pt x="5872" y="16148"/>
                  </a:lnTo>
                  <a:lnTo>
                    <a:pt x="6072" y="16548"/>
                  </a:lnTo>
                  <a:lnTo>
                    <a:pt x="6272" y="16948"/>
                  </a:lnTo>
                  <a:lnTo>
                    <a:pt x="6406" y="17349"/>
                  </a:lnTo>
                  <a:lnTo>
                    <a:pt x="6239" y="17315"/>
                  </a:lnTo>
                  <a:lnTo>
                    <a:pt x="5705" y="17082"/>
                  </a:lnTo>
                  <a:lnTo>
                    <a:pt x="5205" y="16782"/>
                  </a:lnTo>
                  <a:lnTo>
                    <a:pt x="4938" y="16615"/>
                  </a:lnTo>
                  <a:lnTo>
                    <a:pt x="4704" y="16448"/>
                  </a:lnTo>
                  <a:lnTo>
                    <a:pt x="4471" y="16248"/>
                  </a:lnTo>
                  <a:lnTo>
                    <a:pt x="4270" y="16014"/>
                  </a:lnTo>
                  <a:lnTo>
                    <a:pt x="4237" y="15881"/>
                  </a:lnTo>
                  <a:lnTo>
                    <a:pt x="4204" y="15747"/>
                  </a:lnTo>
                  <a:lnTo>
                    <a:pt x="4204" y="15614"/>
                  </a:lnTo>
                  <a:lnTo>
                    <a:pt x="4237" y="15480"/>
                  </a:lnTo>
                  <a:lnTo>
                    <a:pt x="4270" y="15414"/>
                  </a:lnTo>
                  <a:lnTo>
                    <a:pt x="4371" y="15347"/>
                  </a:lnTo>
                  <a:lnTo>
                    <a:pt x="4504" y="15314"/>
                  </a:lnTo>
                  <a:close/>
                  <a:moveTo>
                    <a:pt x="8474" y="17883"/>
                  </a:moveTo>
                  <a:lnTo>
                    <a:pt x="8407" y="18717"/>
                  </a:lnTo>
                  <a:lnTo>
                    <a:pt x="8407" y="19551"/>
                  </a:lnTo>
                  <a:lnTo>
                    <a:pt x="8407" y="21219"/>
                  </a:lnTo>
                  <a:lnTo>
                    <a:pt x="7006" y="21319"/>
                  </a:lnTo>
                  <a:lnTo>
                    <a:pt x="7073" y="20485"/>
                  </a:lnTo>
                  <a:lnTo>
                    <a:pt x="7073" y="19684"/>
                  </a:lnTo>
                  <a:lnTo>
                    <a:pt x="7040" y="18850"/>
                  </a:lnTo>
                  <a:lnTo>
                    <a:pt x="6939" y="18016"/>
                  </a:lnTo>
                  <a:lnTo>
                    <a:pt x="6906" y="17883"/>
                  </a:lnTo>
                  <a:lnTo>
                    <a:pt x="7306" y="17949"/>
                  </a:lnTo>
                  <a:lnTo>
                    <a:pt x="8107" y="17949"/>
                  </a:lnTo>
                  <a:lnTo>
                    <a:pt x="8474" y="17883"/>
                  </a:lnTo>
                  <a:close/>
                  <a:moveTo>
                    <a:pt x="7473" y="634"/>
                  </a:moveTo>
                  <a:lnTo>
                    <a:pt x="7740" y="1001"/>
                  </a:lnTo>
                  <a:lnTo>
                    <a:pt x="8074" y="1335"/>
                  </a:lnTo>
                  <a:lnTo>
                    <a:pt x="8407" y="1635"/>
                  </a:lnTo>
                  <a:lnTo>
                    <a:pt x="8774" y="1902"/>
                  </a:lnTo>
                  <a:lnTo>
                    <a:pt x="9141" y="2169"/>
                  </a:lnTo>
                  <a:lnTo>
                    <a:pt x="9508" y="2436"/>
                  </a:lnTo>
                  <a:lnTo>
                    <a:pt x="10309" y="2903"/>
                  </a:lnTo>
                  <a:lnTo>
                    <a:pt x="11110" y="3370"/>
                  </a:lnTo>
                  <a:lnTo>
                    <a:pt x="11911" y="3837"/>
                  </a:lnTo>
                  <a:lnTo>
                    <a:pt x="12678" y="4337"/>
                  </a:lnTo>
                  <a:lnTo>
                    <a:pt x="13045" y="4638"/>
                  </a:lnTo>
                  <a:lnTo>
                    <a:pt x="13412" y="4938"/>
                  </a:lnTo>
                  <a:lnTo>
                    <a:pt x="13745" y="5238"/>
                  </a:lnTo>
                  <a:lnTo>
                    <a:pt x="14012" y="5605"/>
                  </a:lnTo>
                  <a:lnTo>
                    <a:pt x="14279" y="5972"/>
                  </a:lnTo>
                  <a:lnTo>
                    <a:pt x="14513" y="6406"/>
                  </a:lnTo>
                  <a:lnTo>
                    <a:pt x="14646" y="6706"/>
                  </a:lnTo>
                  <a:lnTo>
                    <a:pt x="14746" y="7040"/>
                  </a:lnTo>
                  <a:lnTo>
                    <a:pt x="14813" y="7373"/>
                  </a:lnTo>
                  <a:lnTo>
                    <a:pt x="14880" y="7707"/>
                  </a:lnTo>
                  <a:lnTo>
                    <a:pt x="14913" y="8408"/>
                  </a:lnTo>
                  <a:lnTo>
                    <a:pt x="14913" y="9075"/>
                  </a:lnTo>
                  <a:lnTo>
                    <a:pt x="14846" y="9775"/>
                  </a:lnTo>
                  <a:lnTo>
                    <a:pt x="14746" y="10476"/>
                  </a:lnTo>
                  <a:lnTo>
                    <a:pt x="14479" y="11911"/>
                  </a:lnTo>
                  <a:lnTo>
                    <a:pt x="14179" y="13312"/>
                  </a:lnTo>
                  <a:lnTo>
                    <a:pt x="13846" y="14713"/>
                  </a:lnTo>
                  <a:lnTo>
                    <a:pt x="13378" y="16281"/>
                  </a:lnTo>
                  <a:lnTo>
                    <a:pt x="12878" y="17849"/>
                  </a:lnTo>
                  <a:lnTo>
                    <a:pt x="12311" y="19417"/>
                  </a:lnTo>
                  <a:lnTo>
                    <a:pt x="11677" y="20919"/>
                  </a:lnTo>
                  <a:lnTo>
                    <a:pt x="11677" y="20952"/>
                  </a:lnTo>
                  <a:lnTo>
                    <a:pt x="10242" y="21085"/>
                  </a:lnTo>
                  <a:lnTo>
                    <a:pt x="8808" y="21185"/>
                  </a:lnTo>
                  <a:lnTo>
                    <a:pt x="8808" y="19484"/>
                  </a:lnTo>
                  <a:lnTo>
                    <a:pt x="8841" y="18616"/>
                  </a:lnTo>
                  <a:lnTo>
                    <a:pt x="8908" y="17749"/>
                  </a:lnTo>
                  <a:lnTo>
                    <a:pt x="9208" y="17649"/>
                  </a:lnTo>
                  <a:lnTo>
                    <a:pt x="9508" y="17482"/>
                  </a:lnTo>
                  <a:lnTo>
                    <a:pt x="9809" y="17315"/>
                  </a:lnTo>
                  <a:lnTo>
                    <a:pt x="10076" y="17082"/>
                  </a:lnTo>
                  <a:lnTo>
                    <a:pt x="10276" y="16882"/>
                  </a:lnTo>
                  <a:lnTo>
                    <a:pt x="10476" y="16648"/>
                  </a:lnTo>
                  <a:lnTo>
                    <a:pt x="10676" y="16415"/>
                  </a:lnTo>
                  <a:lnTo>
                    <a:pt x="10810" y="16148"/>
                  </a:lnTo>
                  <a:lnTo>
                    <a:pt x="10943" y="15881"/>
                  </a:lnTo>
                  <a:lnTo>
                    <a:pt x="11043" y="15614"/>
                  </a:lnTo>
                  <a:lnTo>
                    <a:pt x="11076" y="15314"/>
                  </a:lnTo>
                  <a:lnTo>
                    <a:pt x="11076" y="15013"/>
                  </a:lnTo>
                  <a:lnTo>
                    <a:pt x="11043" y="14880"/>
                  </a:lnTo>
                  <a:lnTo>
                    <a:pt x="11010" y="14746"/>
                  </a:lnTo>
                  <a:lnTo>
                    <a:pt x="10943" y="14613"/>
                  </a:lnTo>
                  <a:lnTo>
                    <a:pt x="10876" y="14513"/>
                  </a:lnTo>
                  <a:lnTo>
                    <a:pt x="10676" y="14346"/>
                  </a:lnTo>
                  <a:lnTo>
                    <a:pt x="10443" y="14213"/>
                  </a:lnTo>
                  <a:lnTo>
                    <a:pt x="10209" y="14179"/>
                  </a:lnTo>
                  <a:lnTo>
                    <a:pt x="9942" y="14213"/>
                  </a:lnTo>
                  <a:lnTo>
                    <a:pt x="9675" y="14313"/>
                  </a:lnTo>
                  <a:lnTo>
                    <a:pt x="9442" y="14480"/>
                  </a:lnTo>
                  <a:lnTo>
                    <a:pt x="9308" y="14613"/>
                  </a:lnTo>
                  <a:lnTo>
                    <a:pt x="9208" y="14746"/>
                  </a:lnTo>
                  <a:lnTo>
                    <a:pt x="9041" y="15080"/>
                  </a:lnTo>
                  <a:lnTo>
                    <a:pt x="8908" y="15447"/>
                  </a:lnTo>
                  <a:lnTo>
                    <a:pt x="8808" y="15814"/>
                  </a:lnTo>
                  <a:lnTo>
                    <a:pt x="8641" y="16648"/>
                  </a:lnTo>
                  <a:lnTo>
                    <a:pt x="8508" y="17449"/>
                  </a:lnTo>
                  <a:lnTo>
                    <a:pt x="8107" y="17516"/>
                  </a:lnTo>
                  <a:lnTo>
                    <a:pt x="7673" y="17549"/>
                  </a:lnTo>
                  <a:lnTo>
                    <a:pt x="7240" y="17549"/>
                  </a:lnTo>
                  <a:lnTo>
                    <a:pt x="6839" y="17482"/>
                  </a:lnTo>
                  <a:lnTo>
                    <a:pt x="6673" y="16915"/>
                  </a:lnTo>
                  <a:lnTo>
                    <a:pt x="6472" y="16415"/>
                  </a:lnTo>
                  <a:lnTo>
                    <a:pt x="6339" y="16148"/>
                  </a:lnTo>
                  <a:lnTo>
                    <a:pt x="6172" y="15914"/>
                  </a:lnTo>
                  <a:lnTo>
                    <a:pt x="6005" y="15681"/>
                  </a:lnTo>
                  <a:lnTo>
                    <a:pt x="5805" y="15480"/>
                  </a:lnTo>
                  <a:lnTo>
                    <a:pt x="5605" y="15314"/>
                  </a:lnTo>
                  <a:lnTo>
                    <a:pt x="5338" y="15147"/>
                  </a:lnTo>
                  <a:lnTo>
                    <a:pt x="5071" y="15013"/>
                  </a:lnTo>
                  <a:lnTo>
                    <a:pt x="4771" y="14913"/>
                  </a:lnTo>
                  <a:lnTo>
                    <a:pt x="4471" y="14880"/>
                  </a:lnTo>
                  <a:lnTo>
                    <a:pt x="4337" y="14913"/>
                  </a:lnTo>
                  <a:lnTo>
                    <a:pt x="4204" y="14947"/>
                  </a:lnTo>
                  <a:lnTo>
                    <a:pt x="4104" y="15013"/>
                  </a:lnTo>
                  <a:lnTo>
                    <a:pt x="4004" y="15080"/>
                  </a:lnTo>
                  <a:lnTo>
                    <a:pt x="3904" y="15214"/>
                  </a:lnTo>
                  <a:lnTo>
                    <a:pt x="3837" y="15347"/>
                  </a:lnTo>
                  <a:lnTo>
                    <a:pt x="3803" y="15514"/>
                  </a:lnTo>
                  <a:lnTo>
                    <a:pt x="3770" y="15681"/>
                  </a:lnTo>
                  <a:lnTo>
                    <a:pt x="3803" y="15814"/>
                  </a:lnTo>
                  <a:lnTo>
                    <a:pt x="3837" y="15981"/>
                  </a:lnTo>
                  <a:lnTo>
                    <a:pt x="3870" y="16114"/>
                  </a:lnTo>
                  <a:lnTo>
                    <a:pt x="3970" y="16248"/>
                  </a:lnTo>
                  <a:lnTo>
                    <a:pt x="4170" y="16515"/>
                  </a:lnTo>
                  <a:lnTo>
                    <a:pt x="4404" y="16748"/>
                  </a:lnTo>
                  <a:lnTo>
                    <a:pt x="4671" y="16948"/>
                  </a:lnTo>
                  <a:lnTo>
                    <a:pt x="5205" y="17282"/>
                  </a:lnTo>
                  <a:lnTo>
                    <a:pt x="5505" y="17449"/>
                  </a:lnTo>
                  <a:lnTo>
                    <a:pt x="5839" y="17582"/>
                  </a:lnTo>
                  <a:lnTo>
                    <a:pt x="6139" y="17716"/>
                  </a:lnTo>
                  <a:lnTo>
                    <a:pt x="6472" y="17816"/>
                  </a:lnTo>
                  <a:lnTo>
                    <a:pt x="6573" y="18316"/>
                  </a:lnTo>
                  <a:lnTo>
                    <a:pt x="6639" y="19050"/>
                  </a:lnTo>
                  <a:lnTo>
                    <a:pt x="6673" y="19818"/>
                  </a:lnTo>
                  <a:lnTo>
                    <a:pt x="6673" y="20585"/>
                  </a:lnTo>
                  <a:lnTo>
                    <a:pt x="6606" y="21319"/>
                  </a:lnTo>
                  <a:lnTo>
                    <a:pt x="6606" y="21352"/>
                  </a:lnTo>
                  <a:lnTo>
                    <a:pt x="4104" y="21452"/>
                  </a:lnTo>
                  <a:lnTo>
                    <a:pt x="3703" y="20885"/>
                  </a:lnTo>
                  <a:lnTo>
                    <a:pt x="3303" y="20351"/>
                  </a:lnTo>
                  <a:lnTo>
                    <a:pt x="2936" y="19751"/>
                  </a:lnTo>
                  <a:lnTo>
                    <a:pt x="2602" y="19150"/>
                  </a:lnTo>
                  <a:lnTo>
                    <a:pt x="2269" y="18550"/>
                  </a:lnTo>
                  <a:lnTo>
                    <a:pt x="2002" y="17949"/>
                  </a:lnTo>
                  <a:lnTo>
                    <a:pt x="1702" y="17315"/>
                  </a:lnTo>
                  <a:lnTo>
                    <a:pt x="1468" y="16681"/>
                  </a:lnTo>
                  <a:lnTo>
                    <a:pt x="1235" y="16014"/>
                  </a:lnTo>
                  <a:lnTo>
                    <a:pt x="1068" y="15380"/>
                  </a:lnTo>
                  <a:lnTo>
                    <a:pt x="868" y="14713"/>
                  </a:lnTo>
                  <a:lnTo>
                    <a:pt x="734" y="14046"/>
                  </a:lnTo>
                  <a:lnTo>
                    <a:pt x="601" y="13379"/>
                  </a:lnTo>
                  <a:lnTo>
                    <a:pt x="534" y="12678"/>
                  </a:lnTo>
                  <a:lnTo>
                    <a:pt x="467" y="12011"/>
                  </a:lnTo>
                  <a:lnTo>
                    <a:pt x="434" y="11310"/>
                  </a:lnTo>
                  <a:lnTo>
                    <a:pt x="400" y="10676"/>
                  </a:lnTo>
                  <a:lnTo>
                    <a:pt x="434" y="10009"/>
                  </a:lnTo>
                  <a:lnTo>
                    <a:pt x="467" y="9375"/>
                  </a:lnTo>
                  <a:lnTo>
                    <a:pt x="567" y="8708"/>
                  </a:lnTo>
                  <a:lnTo>
                    <a:pt x="701" y="8074"/>
                  </a:lnTo>
                  <a:lnTo>
                    <a:pt x="901" y="7440"/>
                  </a:lnTo>
                  <a:lnTo>
                    <a:pt x="1134" y="6840"/>
                  </a:lnTo>
                  <a:lnTo>
                    <a:pt x="1468" y="6272"/>
                  </a:lnTo>
                  <a:lnTo>
                    <a:pt x="1768" y="5839"/>
                  </a:lnTo>
                  <a:lnTo>
                    <a:pt x="2135" y="5438"/>
                  </a:lnTo>
                  <a:lnTo>
                    <a:pt x="2536" y="5071"/>
                  </a:lnTo>
                  <a:lnTo>
                    <a:pt x="2936" y="4738"/>
                  </a:lnTo>
                  <a:lnTo>
                    <a:pt x="3370" y="4404"/>
                  </a:lnTo>
                  <a:lnTo>
                    <a:pt x="3837" y="4104"/>
                  </a:lnTo>
                  <a:lnTo>
                    <a:pt x="4704" y="3503"/>
                  </a:lnTo>
                  <a:lnTo>
                    <a:pt x="5538" y="2903"/>
                  </a:lnTo>
                  <a:lnTo>
                    <a:pt x="5939" y="2603"/>
                  </a:lnTo>
                  <a:lnTo>
                    <a:pt x="6306" y="2269"/>
                  </a:lnTo>
                  <a:lnTo>
                    <a:pt x="6673" y="1902"/>
                  </a:lnTo>
                  <a:lnTo>
                    <a:pt x="6973" y="1502"/>
                  </a:lnTo>
                  <a:lnTo>
                    <a:pt x="7240" y="1101"/>
                  </a:lnTo>
                  <a:lnTo>
                    <a:pt x="7473" y="634"/>
                  </a:lnTo>
                  <a:close/>
                  <a:moveTo>
                    <a:pt x="11610" y="22420"/>
                  </a:moveTo>
                  <a:lnTo>
                    <a:pt x="11677" y="22553"/>
                  </a:lnTo>
                  <a:lnTo>
                    <a:pt x="11677" y="22687"/>
                  </a:lnTo>
                  <a:lnTo>
                    <a:pt x="11644" y="22820"/>
                  </a:lnTo>
                  <a:lnTo>
                    <a:pt x="11610" y="22954"/>
                  </a:lnTo>
                  <a:lnTo>
                    <a:pt x="11544" y="23054"/>
                  </a:lnTo>
                  <a:lnTo>
                    <a:pt x="11443" y="23187"/>
                  </a:lnTo>
                  <a:lnTo>
                    <a:pt x="11243" y="23387"/>
                  </a:lnTo>
                  <a:lnTo>
                    <a:pt x="10976" y="23554"/>
                  </a:lnTo>
                  <a:lnTo>
                    <a:pt x="10676" y="23688"/>
                  </a:lnTo>
                  <a:lnTo>
                    <a:pt x="10409" y="23788"/>
                  </a:lnTo>
                  <a:lnTo>
                    <a:pt x="10176" y="23888"/>
                  </a:lnTo>
                  <a:lnTo>
                    <a:pt x="9575" y="24021"/>
                  </a:lnTo>
                  <a:lnTo>
                    <a:pt x="8975" y="24088"/>
                  </a:lnTo>
                  <a:lnTo>
                    <a:pt x="8341" y="24155"/>
                  </a:lnTo>
                  <a:lnTo>
                    <a:pt x="7740" y="24188"/>
                  </a:lnTo>
                  <a:lnTo>
                    <a:pt x="7106" y="24221"/>
                  </a:lnTo>
                  <a:lnTo>
                    <a:pt x="6472" y="24221"/>
                  </a:lnTo>
                  <a:lnTo>
                    <a:pt x="5839" y="24155"/>
                  </a:lnTo>
                  <a:lnTo>
                    <a:pt x="5205" y="24021"/>
                  </a:lnTo>
                  <a:lnTo>
                    <a:pt x="4938" y="23954"/>
                  </a:lnTo>
                  <a:lnTo>
                    <a:pt x="4671" y="23854"/>
                  </a:lnTo>
                  <a:lnTo>
                    <a:pt x="4437" y="23721"/>
                  </a:lnTo>
                  <a:lnTo>
                    <a:pt x="4304" y="23654"/>
                  </a:lnTo>
                  <a:lnTo>
                    <a:pt x="4237" y="23554"/>
                  </a:lnTo>
                  <a:lnTo>
                    <a:pt x="4170" y="23454"/>
                  </a:lnTo>
                  <a:lnTo>
                    <a:pt x="4137" y="23354"/>
                  </a:lnTo>
                  <a:lnTo>
                    <a:pt x="4104" y="23254"/>
                  </a:lnTo>
                  <a:lnTo>
                    <a:pt x="4104" y="23120"/>
                  </a:lnTo>
                  <a:lnTo>
                    <a:pt x="4104" y="23020"/>
                  </a:lnTo>
                  <a:lnTo>
                    <a:pt x="4170" y="22920"/>
                  </a:lnTo>
                  <a:lnTo>
                    <a:pt x="4237" y="22854"/>
                  </a:lnTo>
                  <a:lnTo>
                    <a:pt x="4337" y="22787"/>
                  </a:lnTo>
                  <a:lnTo>
                    <a:pt x="4371" y="22787"/>
                  </a:lnTo>
                  <a:lnTo>
                    <a:pt x="4604" y="22854"/>
                  </a:lnTo>
                  <a:lnTo>
                    <a:pt x="4838" y="22887"/>
                  </a:lnTo>
                  <a:lnTo>
                    <a:pt x="5438" y="22987"/>
                  </a:lnTo>
                  <a:lnTo>
                    <a:pt x="6039" y="23020"/>
                  </a:lnTo>
                  <a:lnTo>
                    <a:pt x="6606" y="22987"/>
                  </a:lnTo>
                  <a:lnTo>
                    <a:pt x="7206" y="22987"/>
                  </a:lnTo>
                  <a:lnTo>
                    <a:pt x="8441" y="22920"/>
                  </a:lnTo>
                  <a:lnTo>
                    <a:pt x="9675" y="22820"/>
                  </a:lnTo>
                  <a:lnTo>
                    <a:pt x="10176" y="22787"/>
                  </a:lnTo>
                  <a:lnTo>
                    <a:pt x="10676" y="22720"/>
                  </a:lnTo>
                  <a:lnTo>
                    <a:pt x="11143" y="22587"/>
                  </a:lnTo>
                  <a:lnTo>
                    <a:pt x="11377" y="22520"/>
                  </a:lnTo>
                  <a:lnTo>
                    <a:pt x="11610" y="22420"/>
                  </a:lnTo>
                  <a:close/>
                  <a:moveTo>
                    <a:pt x="11210" y="23988"/>
                  </a:moveTo>
                  <a:lnTo>
                    <a:pt x="11377" y="24021"/>
                  </a:lnTo>
                  <a:lnTo>
                    <a:pt x="11510" y="24088"/>
                  </a:lnTo>
                  <a:lnTo>
                    <a:pt x="11577" y="24155"/>
                  </a:lnTo>
                  <a:lnTo>
                    <a:pt x="11577" y="24221"/>
                  </a:lnTo>
                  <a:lnTo>
                    <a:pt x="11577" y="24321"/>
                  </a:lnTo>
                  <a:lnTo>
                    <a:pt x="11544" y="24388"/>
                  </a:lnTo>
                  <a:lnTo>
                    <a:pt x="11477" y="24522"/>
                  </a:lnTo>
                  <a:lnTo>
                    <a:pt x="11377" y="24588"/>
                  </a:lnTo>
                  <a:lnTo>
                    <a:pt x="11177" y="24722"/>
                  </a:lnTo>
                  <a:lnTo>
                    <a:pt x="10910" y="24855"/>
                  </a:lnTo>
                  <a:lnTo>
                    <a:pt x="10609" y="24955"/>
                  </a:lnTo>
                  <a:lnTo>
                    <a:pt x="10009" y="25089"/>
                  </a:lnTo>
                  <a:lnTo>
                    <a:pt x="9408" y="25189"/>
                  </a:lnTo>
                  <a:lnTo>
                    <a:pt x="8808" y="25222"/>
                  </a:lnTo>
                  <a:lnTo>
                    <a:pt x="7573" y="25289"/>
                  </a:lnTo>
                  <a:lnTo>
                    <a:pt x="6406" y="25389"/>
                  </a:lnTo>
                  <a:lnTo>
                    <a:pt x="5805" y="25389"/>
                  </a:lnTo>
                  <a:lnTo>
                    <a:pt x="5238" y="25356"/>
                  </a:lnTo>
                  <a:lnTo>
                    <a:pt x="4938" y="25289"/>
                  </a:lnTo>
                  <a:lnTo>
                    <a:pt x="4637" y="25222"/>
                  </a:lnTo>
                  <a:lnTo>
                    <a:pt x="4404" y="25122"/>
                  </a:lnTo>
                  <a:lnTo>
                    <a:pt x="4270" y="25055"/>
                  </a:lnTo>
                  <a:lnTo>
                    <a:pt x="4170" y="24989"/>
                  </a:lnTo>
                  <a:lnTo>
                    <a:pt x="4104" y="24855"/>
                  </a:lnTo>
                  <a:lnTo>
                    <a:pt x="4104" y="24755"/>
                  </a:lnTo>
                  <a:lnTo>
                    <a:pt x="4170" y="24688"/>
                  </a:lnTo>
                  <a:lnTo>
                    <a:pt x="4304" y="24622"/>
                  </a:lnTo>
                  <a:lnTo>
                    <a:pt x="4571" y="24555"/>
                  </a:lnTo>
                  <a:lnTo>
                    <a:pt x="4771" y="24522"/>
                  </a:lnTo>
                  <a:lnTo>
                    <a:pt x="5338" y="24522"/>
                  </a:lnTo>
                  <a:lnTo>
                    <a:pt x="5939" y="24555"/>
                  </a:lnTo>
                  <a:lnTo>
                    <a:pt x="6606" y="24622"/>
                  </a:lnTo>
                  <a:lnTo>
                    <a:pt x="7273" y="24622"/>
                  </a:lnTo>
                  <a:lnTo>
                    <a:pt x="7940" y="24588"/>
                  </a:lnTo>
                  <a:lnTo>
                    <a:pt x="8608" y="24522"/>
                  </a:lnTo>
                  <a:lnTo>
                    <a:pt x="9342" y="24455"/>
                  </a:lnTo>
                  <a:lnTo>
                    <a:pt x="10042" y="24321"/>
                  </a:lnTo>
                  <a:lnTo>
                    <a:pt x="10376" y="24221"/>
                  </a:lnTo>
                  <a:lnTo>
                    <a:pt x="10709" y="24121"/>
                  </a:lnTo>
                  <a:lnTo>
                    <a:pt x="10976" y="24021"/>
                  </a:lnTo>
                  <a:lnTo>
                    <a:pt x="11076" y="23988"/>
                  </a:lnTo>
                  <a:close/>
                  <a:moveTo>
                    <a:pt x="7373" y="0"/>
                  </a:moveTo>
                  <a:lnTo>
                    <a:pt x="7273" y="34"/>
                  </a:lnTo>
                  <a:lnTo>
                    <a:pt x="7240" y="67"/>
                  </a:lnTo>
                  <a:lnTo>
                    <a:pt x="7206" y="134"/>
                  </a:lnTo>
                  <a:lnTo>
                    <a:pt x="7140" y="367"/>
                  </a:lnTo>
                  <a:lnTo>
                    <a:pt x="7040" y="634"/>
                  </a:lnTo>
                  <a:lnTo>
                    <a:pt x="6773" y="1068"/>
                  </a:lnTo>
                  <a:lnTo>
                    <a:pt x="6506" y="1468"/>
                  </a:lnTo>
                  <a:lnTo>
                    <a:pt x="6172" y="1869"/>
                  </a:lnTo>
                  <a:lnTo>
                    <a:pt x="5772" y="2202"/>
                  </a:lnTo>
                  <a:lnTo>
                    <a:pt x="5371" y="2536"/>
                  </a:lnTo>
                  <a:lnTo>
                    <a:pt x="4537" y="3136"/>
                  </a:lnTo>
                  <a:lnTo>
                    <a:pt x="3637" y="3737"/>
                  </a:lnTo>
                  <a:lnTo>
                    <a:pt x="2769" y="4337"/>
                  </a:lnTo>
                  <a:lnTo>
                    <a:pt x="2369" y="4704"/>
                  </a:lnTo>
                  <a:lnTo>
                    <a:pt x="1968" y="5038"/>
                  </a:lnTo>
                  <a:lnTo>
                    <a:pt x="1601" y="5438"/>
                  </a:lnTo>
                  <a:lnTo>
                    <a:pt x="1268" y="5872"/>
                  </a:lnTo>
                  <a:lnTo>
                    <a:pt x="901" y="6439"/>
                  </a:lnTo>
                  <a:lnTo>
                    <a:pt x="634" y="7006"/>
                  </a:lnTo>
                  <a:lnTo>
                    <a:pt x="400" y="7640"/>
                  </a:lnTo>
                  <a:lnTo>
                    <a:pt x="234" y="8274"/>
                  </a:lnTo>
                  <a:lnTo>
                    <a:pt x="134" y="8908"/>
                  </a:lnTo>
                  <a:lnTo>
                    <a:pt x="67" y="9542"/>
                  </a:lnTo>
                  <a:lnTo>
                    <a:pt x="0" y="10209"/>
                  </a:lnTo>
                  <a:lnTo>
                    <a:pt x="0" y="10843"/>
                  </a:lnTo>
                  <a:lnTo>
                    <a:pt x="33" y="11544"/>
                  </a:lnTo>
                  <a:lnTo>
                    <a:pt x="67" y="12244"/>
                  </a:lnTo>
                  <a:lnTo>
                    <a:pt x="134" y="12912"/>
                  </a:lnTo>
                  <a:lnTo>
                    <a:pt x="234" y="13612"/>
                  </a:lnTo>
                  <a:lnTo>
                    <a:pt x="367" y="14279"/>
                  </a:lnTo>
                  <a:lnTo>
                    <a:pt x="534" y="14947"/>
                  </a:lnTo>
                  <a:lnTo>
                    <a:pt x="701" y="15614"/>
                  </a:lnTo>
                  <a:lnTo>
                    <a:pt x="901" y="16281"/>
                  </a:lnTo>
                  <a:lnTo>
                    <a:pt x="1168" y="16982"/>
                  </a:lnTo>
                  <a:lnTo>
                    <a:pt x="1435" y="17682"/>
                  </a:lnTo>
                  <a:lnTo>
                    <a:pt x="1768" y="18383"/>
                  </a:lnTo>
                  <a:lnTo>
                    <a:pt x="2102" y="19084"/>
                  </a:lnTo>
                  <a:lnTo>
                    <a:pt x="2469" y="19717"/>
                  </a:lnTo>
                  <a:lnTo>
                    <a:pt x="2869" y="20385"/>
                  </a:lnTo>
                  <a:lnTo>
                    <a:pt x="3270" y="21019"/>
                  </a:lnTo>
                  <a:lnTo>
                    <a:pt x="3737" y="21619"/>
                  </a:lnTo>
                  <a:lnTo>
                    <a:pt x="3637" y="21686"/>
                  </a:lnTo>
                  <a:lnTo>
                    <a:pt x="3603" y="21753"/>
                  </a:lnTo>
                  <a:lnTo>
                    <a:pt x="3603" y="21819"/>
                  </a:lnTo>
                  <a:lnTo>
                    <a:pt x="3603" y="22053"/>
                  </a:lnTo>
                  <a:lnTo>
                    <a:pt x="3670" y="22253"/>
                  </a:lnTo>
                  <a:lnTo>
                    <a:pt x="3803" y="22420"/>
                  </a:lnTo>
                  <a:lnTo>
                    <a:pt x="3937" y="22553"/>
                  </a:lnTo>
                  <a:lnTo>
                    <a:pt x="3837" y="22687"/>
                  </a:lnTo>
                  <a:lnTo>
                    <a:pt x="3770" y="22820"/>
                  </a:lnTo>
                  <a:lnTo>
                    <a:pt x="3703" y="22987"/>
                  </a:lnTo>
                  <a:lnTo>
                    <a:pt x="3703" y="23154"/>
                  </a:lnTo>
                  <a:lnTo>
                    <a:pt x="3703" y="23321"/>
                  </a:lnTo>
                  <a:lnTo>
                    <a:pt x="3737" y="23487"/>
                  </a:lnTo>
                  <a:lnTo>
                    <a:pt x="3803" y="23621"/>
                  </a:lnTo>
                  <a:lnTo>
                    <a:pt x="3904" y="23788"/>
                  </a:lnTo>
                  <a:lnTo>
                    <a:pt x="4104" y="23988"/>
                  </a:lnTo>
                  <a:lnTo>
                    <a:pt x="4337" y="24155"/>
                  </a:lnTo>
                  <a:lnTo>
                    <a:pt x="4137" y="24221"/>
                  </a:lnTo>
                  <a:lnTo>
                    <a:pt x="3937" y="24355"/>
                  </a:lnTo>
                  <a:lnTo>
                    <a:pt x="3803" y="24555"/>
                  </a:lnTo>
                  <a:lnTo>
                    <a:pt x="3737" y="24755"/>
                  </a:lnTo>
                  <a:lnTo>
                    <a:pt x="3737" y="24855"/>
                  </a:lnTo>
                  <a:lnTo>
                    <a:pt x="3737" y="24989"/>
                  </a:lnTo>
                  <a:lnTo>
                    <a:pt x="3770" y="25089"/>
                  </a:lnTo>
                  <a:lnTo>
                    <a:pt x="3837" y="25189"/>
                  </a:lnTo>
                  <a:lnTo>
                    <a:pt x="3937" y="25289"/>
                  </a:lnTo>
                  <a:lnTo>
                    <a:pt x="4037" y="25389"/>
                  </a:lnTo>
                  <a:lnTo>
                    <a:pt x="4270" y="25523"/>
                  </a:lnTo>
                  <a:lnTo>
                    <a:pt x="4537" y="25623"/>
                  </a:lnTo>
                  <a:lnTo>
                    <a:pt x="4804" y="25689"/>
                  </a:lnTo>
                  <a:lnTo>
                    <a:pt x="5238" y="25756"/>
                  </a:lnTo>
                  <a:lnTo>
                    <a:pt x="5705" y="25789"/>
                  </a:lnTo>
                  <a:lnTo>
                    <a:pt x="5738" y="25956"/>
                  </a:lnTo>
                  <a:lnTo>
                    <a:pt x="5805" y="26123"/>
                  </a:lnTo>
                  <a:lnTo>
                    <a:pt x="5872" y="26290"/>
                  </a:lnTo>
                  <a:lnTo>
                    <a:pt x="6005" y="26423"/>
                  </a:lnTo>
                  <a:lnTo>
                    <a:pt x="6139" y="26557"/>
                  </a:lnTo>
                  <a:lnTo>
                    <a:pt x="6272" y="26657"/>
                  </a:lnTo>
                  <a:lnTo>
                    <a:pt x="6639" y="26857"/>
                  </a:lnTo>
                  <a:lnTo>
                    <a:pt x="7006" y="26990"/>
                  </a:lnTo>
                  <a:lnTo>
                    <a:pt x="7407" y="27091"/>
                  </a:lnTo>
                  <a:lnTo>
                    <a:pt x="7807" y="27157"/>
                  </a:lnTo>
                  <a:lnTo>
                    <a:pt x="8141" y="27157"/>
                  </a:lnTo>
                  <a:lnTo>
                    <a:pt x="8541" y="27124"/>
                  </a:lnTo>
                  <a:lnTo>
                    <a:pt x="8975" y="27057"/>
                  </a:lnTo>
                  <a:lnTo>
                    <a:pt x="9342" y="26890"/>
                  </a:lnTo>
                  <a:lnTo>
                    <a:pt x="9542" y="26790"/>
                  </a:lnTo>
                  <a:lnTo>
                    <a:pt x="9709" y="26690"/>
                  </a:lnTo>
                  <a:lnTo>
                    <a:pt x="9975" y="26423"/>
                  </a:lnTo>
                  <a:lnTo>
                    <a:pt x="10176" y="26123"/>
                  </a:lnTo>
                  <a:lnTo>
                    <a:pt x="10342" y="25789"/>
                  </a:lnTo>
                  <a:lnTo>
                    <a:pt x="10443" y="25422"/>
                  </a:lnTo>
                  <a:lnTo>
                    <a:pt x="10943" y="25256"/>
                  </a:lnTo>
                  <a:lnTo>
                    <a:pt x="11210" y="25156"/>
                  </a:lnTo>
                  <a:lnTo>
                    <a:pt x="11443" y="25055"/>
                  </a:lnTo>
                  <a:lnTo>
                    <a:pt x="11677" y="24889"/>
                  </a:lnTo>
                  <a:lnTo>
                    <a:pt x="11844" y="24688"/>
                  </a:lnTo>
                  <a:lnTo>
                    <a:pt x="11911" y="24555"/>
                  </a:lnTo>
                  <a:lnTo>
                    <a:pt x="11977" y="24455"/>
                  </a:lnTo>
                  <a:lnTo>
                    <a:pt x="11977" y="24288"/>
                  </a:lnTo>
                  <a:lnTo>
                    <a:pt x="11977" y="24155"/>
                  </a:lnTo>
                  <a:lnTo>
                    <a:pt x="11911" y="23988"/>
                  </a:lnTo>
                  <a:lnTo>
                    <a:pt x="11810" y="23821"/>
                  </a:lnTo>
                  <a:lnTo>
                    <a:pt x="11677" y="23721"/>
                  </a:lnTo>
                  <a:lnTo>
                    <a:pt x="11510" y="23654"/>
                  </a:lnTo>
                  <a:lnTo>
                    <a:pt x="11677" y="23521"/>
                  </a:lnTo>
                  <a:lnTo>
                    <a:pt x="11810" y="23354"/>
                  </a:lnTo>
                  <a:lnTo>
                    <a:pt x="11911" y="23187"/>
                  </a:lnTo>
                  <a:lnTo>
                    <a:pt x="12011" y="22987"/>
                  </a:lnTo>
                  <a:lnTo>
                    <a:pt x="12044" y="22820"/>
                  </a:lnTo>
                  <a:lnTo>
                    <a:pt x="12077" y="22620"/>
                  </a:lnTo>
                  <a:lnTo>
                    <a:pt x="12044" y="22420"/>
                  </a:lnTo>
                  <a:lnTo>
                    <a:pt x="11977" y="22220"/>
                  </a:lnTo>
                  <a:lnTo>
                    <a:pt x="12111" y="22086"/>
                  </a:lnTo>
                  <a:lnTo>
                    <a:pt x="12211" y="21953"/>
                  </a:lnTo>
                  <a:lnTo>
                    <a:pt x="12277" y="21819"/>
                  </a:lnTo>
                  <a:lnTo>
                    <a:pt x="12344" y="21652"/>
                  </a:lnTo>
                  <a:lnTo>
                    <a:pt x="12344" y="21452"/>
                  </a:lnTo>
                  <a:lnTo>
                    <a:pt x="12311" y="21252"/>
                  </a:lnTo>
                  <a:lnTo>
                    <a:pt x="12244" y="21085"/>
                  </a:lnTo>
                  <a:lnTo>
                    <a:pt x="12111" y="20952"/>
                  </a:lnTo>
                  <a:lnTo>
                    <a:pt x="12644" y="19617"/>
                  </a:lnTo>
                  <a:lnTo>
                    <a:pt x="13178" y="18250"/>
                  </a:lnTo>
                  <a:lnTo>
                    <a:pt x="13612" y="16848"/>
                  </a:lnTo>
                  <a:lnTo>
                    <a:pt x="14046" y="15447"/>
                  </a:lnTo>
                  <a:lnTo>
                    <a:pt x="14413" y="14046"/>
                  </a:lnTo>
                  <a:lnTo>
                    <a:pt x="14746" y="12611"/>
                  </a:lnTo>
                  <a:lnTo>
                    <a:pt x="15013" y="11177"/>
                  </a:lnTo>
                  <a:lnTo>
                    <a:pt x="15247" y="9742"/>
                  </a:lnTo>
                  <a:lnTo>
                    <a:pt x="15280" y="9142"/>
                  </a:lnTo>
                  <a:lnTo>
                    <a:pt x="15313" y="8508"/>
                  </a:lnTo>
                  <a:lnTo>
                    <a:pt x="15280" y="7907"/>
                  </a:lnTo>
                  <a:lnTo>
                    <a:pt x="15213" y="7340"/>
                  </a:lnTo>
                  <a:lnTo>
                    <a:pt x="15047" y="6739"/>
                  </a:lnTo>
                  <a:lnTo>
                    <a:pt x="14846" y="6206"/>
                  </a:lnTo>
                  <a:lnTo>
                    <a:pt x="14713" y="5939"/>
                  </a:lnTo>
                  <a:lnTo>
                    <a:pt x="14546" y="5672"/>
                  </a:lnTo>
                  <a:lnTo>
                    <a:pt x="14379" y="5405"/>
                  </a:lnTo>
                  <a:lnTo>
                    <a:pt x="14179" y="5171"/>
                  </a:lnTo>
                  <a:lnTo>
                    <a:pt x="13846" y="4804"/>
                  </a:lnTo>
                  <a:lnTo>
                    <a:pt x="13512" y="4471"/>
                  </a:lnTo>
                  <a:lnTo>
                    <a:pt x="13112" y="4171"/>
                  </a:lnTo>
                  <a:lnTo>
                    <a:pt x="12711" y="3870"/>
                  </a:lnTo>
                  <a:lnTo>
                    <a:pt x="11877" y="3370"/>
                  </a:lnTo>
                  <a:lnTo>
                    <a:pt x="11043" y="2869"/>
                  </a:lnTo>
                  <a:lnTo>
                    <a:pt x="10076" y="2302"/>
                  </a:lnTo>
                  <a:lnTo>
                    <a:pt x="9575" y="2002"/>
                  </a:lnTo>
                  <a:lnTo>
                    <a:pt x="9108" y="1702"/>
                  </a:lnTo>
                  <a:lnTo>
                    <a:pt x="8674" y="1335"/>
                  </a:lnTo>
                  <a:lnTo>
                    <a:pt x="8274" y="968"/>
                  </a:lnTo>
                  <a:lnTo>
                    <a:pt x="7907" y="567"/>
                  </a:lnTo>
                  <a:lnTo>
                    <a:pt x="7573" y="100"/>
                  </a:lnTo>
                  <a:lnTo>
                    <a:pt x="74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1683550" y="2336600"/>
              <a:ext cx="50900" cy="32550"/>
            </a:xfrm>
            <a:custGeom>
              <a:rect b="b" l="l" r="r" t="t"/>
              <a:pathLst>
                <a:path extrusionOk="0" h="1302" w="2036">
                  <a:moveTo>
                    <a:pt x="167" y="1"/>
                  </a:moveTo>
                  <a:lnTo>
                    <a:pt x="100" y="34"/>
                  </a:lnTo>
                  <a:lnTo>
                    <a:pt x="34" y="101"/>
                  </a:lnTo>
                  <a:lnTo>
                    <a:pt x="0" y="201"/>
                  </a:lnTo>
                  <a:lnTo>
                    <a:pt x="0" y="301"/>
                  </a:lnTo>
                  <a:lnTo>
                    <a:pt x="34" y="368"/>
                  </a:lnTo>
                  <a:lnTo>
                    <a:pt x="100" y="434"/>
                  </a:lnTo>
                  <a:lnTo>
                    <a:pt x="1668" y="1268"/>
                  </a:lnTo>
                  <a:lnTo>
                    <a:pt x="1768" y="1302"/>
                  </a:lnTo>
                  <a:lnTo>
                    <a:pt x="1869" y="1302"/>
                  </a:lnTo>
                  <a:lnTo>
                    <a:pt x="1935" y="1268"/>
                  </a:lnTo>
                  <a:lnTo>
                    <a:pt x="2002" y="1202"/>
                  </a:lnTo>
                  <a:lnTo>
                    <a:pt x="2035" y="1102"/>
                  </a:lnTo>
                  <a:lnTo>
                    <a:pt x="2035" y="1002"/>
                  </a:lnTo>
                  <a:lnTo>
                    <a:pt x="2002" y="935"/>
                  </a:lnTo>
                  <a:lnTo>
                    <a:pt x="1935" y="868"/>
                  </a:lnTo>
                  <a:lnTo>
                    <a:pt x="334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1716075" y="2259875"/>
              <a:ext cx="45900" cy="72575"/>
            </a:xfrm>
            <a:custGeom>
              <a:rect b="b" l="l" r="r" t="t"/>
              <a:pathLst>
                <a:path extrusionOk="0" h="2903" w="1836">
                  <a:moveTo>
                    <a:pt x="201" y="0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34" y="334"/>
                  </a:lnTo>
                  <a:lnTo>
                    <a:pt x="401" y="934"/>
                  </a:lnTo>
                  <a:lnTo>
                    <a:pt x="768" y="1535"/>
                  </a:lnTo>
                  <a:lnTo>
                    <a:pt x="1101" y="2169"/>
                  </a:lnTo>
                  <a:lnTo>
                    <a:pt x="1402" y="2803"/>
                  </a:lnTo>
                  <a:lnTo>
                    <a:pt x="1468" y="2869"/>
                  </a:lnTo>
                  <a:lnTo>
                    <a:pt x="1535" y="2903"/>
                  </a:lnTo>
                  <a:lnTo>
                    <a:pt x="1702" y="2903"/>
                  </a:lnTo>
                  <a:lnTo>
                    <a:pt x="1802" y="2836"/>
                  </a:lnTo>
                  <a:lnTo>
                    <a:pt x="1835" y="2736"/>
                  </a:lnTo>
                  <a:lnTo>
                    <a:pt x="1835" y="2669"/>
                  </a:lnTo>
                  <a:lnTo>
                    <a:pt x="1802" y="2569"/>
                  </a:lnTo>
                  <a:lnTo>
                    <a:pt x="1502" y="1935"/>
                  </a:lnTo>
                  <a:lnTo>
                    <a:pt x="1168" y="1301"/>
                  </a:lnTo>
                  <a:lnTo>
                    <a:pt x="834" y="701"/>
                  </a:lnTo>
                  <a:lnTo>
                    <a:pt x="434" y="100"/>
                  </a:lnTo>
                  <a:lnTo>
                    <a:pt x="367" y="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1791150" y="2231500"/>
              <a:ext cx="17525" cy="76775"/>
            </a:xfrm>
            <a:custGeom>
              <a:rect b="b" l="l" r="r" t="t"/>
              <a:pathLst>
                <a:path extrusionOk="0" h="3071" w="701">
                  <a:moveTo>
                    <a:pt x="267" y="1"/>
                  </a:moveTo>
                  <a:lnTo>
                    <a:pt x="167" y="34"/>
                  </a:lnTo>
                  <a:lnTo>
                    <a:pt x="67" y="68"/>
                  </a:lnTo>
                  <a:lnTo>
                    <a:pt x="33" y="134"/>
                  </a:lnTo>
                  <a:lnTo>
                    <a:pt x="0" y="201"/>
                  </a:lnTo>
                  <a:lnTo>
                    <a:pt x="0" y="301"/>
                  </a:lnTo>
                  <a:lnTo>
                    <a:pt x="100" y="935"/>
                  </a:lnTo>
                  <a:lnTo>
                    <a:pt x="167" y="1569"/>
                  </a:lnTo>
                  <a:lnTo>
                    <a:pt x="234" y="2203"/>
                  </a:lnTo>
                  <a:lnTo>
                    <a:pt x="234" y="2870"/>
                  </a:lnTo>
                  <a:lnTo>
                    <a:pt x="267" y="2937"/>
                  </a:lnTo>
                  <a:lnTo>
                    <a:pt x="300" y="3037"/>
                  </a:lnTo>
                  <a:lnTo>
                    <a:pt x="400" y="3070"/>
                  </a:lnTo>
                  <a:lnTo>
                    <a:pt x="567" y="3070"/>
                  </a:lnTo>
                  <a:lnTo>
                    <a:pt x="634" y="3037"/>
                  </a:lnTo>
                  <a:lnTo>
                    <a:pt x="701" y="2937"/>
                  </a:lnTo>
                  <a:lnTo>
                    <a:pt x="701" y="2870"/>
                  </a:lnTo>
                  <a:lnTo>
                    <a:pt x="667" y="2170"/>
                  </a:lnTo>
                  <a:lnTo>
                    <a:pt x="634" y="1502"/>
                  </a:lnTo>
                  <a:lnTo>
                    <a:pt x="567" y="835"/>
                  </a:lnTo>
                  <a:lnTo>
                    <a:pt x="467" y="168"/>
                  </a:lnTo>
                  <a:lnTo>
                    <a:pt x="400" y="101"/>
                  </a:lnTo>
                  <a:lnTo>
                    <a:pt x="334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1844525" y="2254875"/>
              <a:ext cx="21700" cy="52550"/>
            </a:xfrm>
            <a:custGeom>
              <a:rect b="b" l="l" r="r" t="t"/>
              <a:pathLst>
                <a:path extrusionOk="0" h="2102" w="868">
                  <a:moveTo>
                    <a:pt x="601" y="0"/>
                  </a:moveTo>
                  <a:lnTo>
                    <a:pt x="534" y="33"/>
                  </a:lnTo>
                  <a:lnTo>
                    <a:pt x="467" y="67"/>
                  </a:lnTo>
                  <a:lnTo>
                    <a:pt x="401" y="167"/>
                  </a:lnTo>
                  <a:lnTo>
                    <a:pt x="0" y="1802"/>
                  </a:lnTo>
                  <a:lnTo>
                    <a:pt x="0" y="1902"/>
                  </a:lnTo>
                  <a:lnTo>
                    <a:pt x="0" y="1968"/>
                  </a:lnTo>
                  <a:lnTo>
                    <a:pt x="67" y="2035"/>
                  </a:lnTo>
                  <a:lnTo>
                    <a:pt x="167" y="2069"/>
                  </a:lnTo>
                  <a:lnTo>
                    <a:pt x="234" y="2102"/>
                  </a:lnTo>
                  <a:lnTo>
                    <a:pt x="334" y="2069"/>
                  </a:lnTo>
                  <a:lnTo>
                    <a:pt x="401" y="2002"/>
                  </a:lnTo>
                  <a:lnTo>
                    <a:pt x="434" y="1935"/>
                  </a:lnTo>
                  <a:lnTo>
                    <a:pt x="868" y="267"/>
                  </a:lnTo>
                  <a:lnTo>
                    <a:pt x="868" y="200"/>
                  </a:lnTo>
                  <a:lnTo>
                    <a:pt x="834" y="100"/>
                  </a:lnTo>
                  <a:lnTo>
                    <a:pt x="801" y="3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1872875" y="2324100"/>
              <a:ext cx="31725" cy="26700"/>
            </a:xfrm>
            <a:custGeom>
              <a:rect b="b" l="l" r="r" t="t"/>
              <a:pathLst>
                <a:path extrusionOk="0" h="1068" w="1269">
                  <a:moveTo>
                    <a:pt x="1035" y="0"/>
                  </a:moveTo>
                  <a:lnTo>
                    <a:pt x="935" y="34"/>
                  </a:lnTo>
                  <a:lnTo>
                    <a:pt x="868" y="67"/>
                  </a:lnTo>
                  <a:lnTo>
                    <a:pt x="668" y="234"/>
                  </a:lnTo>
                  <a:lnTo>
                    <a:pt x="601" y="300"/>
                  </a:lnTo>
                  <a:lnTo>
                    <a:pt x="534" y="367"/>
                  </a:lnTo>
                  <a:lnTo>
                    <a:pt x="101" y="634"/>
                  </a:lnTo>
                  <a:lnTo>
                    <a:pt x="34" y="701"/>
                  </a:lnTo>
                  <a:lnTo>
                    <a:pt x="1" y="801"/>
                  </a:lnTo>
                  <a:lnTo>
                    <a:pt x="1" y="868"/>
                  </a:lnTo>
                  <a:lnTo>
                    <a:pt x="34" y="968"/>
                  </a:lnTo>
                  <a:lnTo>
                    <a:pt x="101" y="1034"/>
                  </a:lnTo>
                  <a:lnTo>
                    <a:pt x="167" y="1068"/>
                  </a:lnTo>
                  <a:lnTo>
                    <a:pt x="267" y="1068"/>
                  </a:lnTo>
                  <a:lnTo>
                    <a:pt x="368" y="1034"/>
                  </a:lnTo>
                  <a:lnTo>
                    <a:pt x="801" y="734"/>
                  </a:lnTo>
                  <a:lnTo>
                    <a:pt x="1202" y="401"/>
                  </a:lnTo>
                  <a:lnTo>
                    <a:pt x="1235" y="334"/>
                  </a:lnTo>
                  <a:lnTo>
                    <a:pt x="1268" y="234"/>
                  </a:lnTo>
                  <a:lnTo>
                    <a:pt x="1235" y="167"/>
                  </a:lnTo>
                  <a:lnTo>
                    <a:pt x="1202" y="67"/>
                  </a:lnTo>
                  <a:lnTo>
                    <a:pt x="1102" y="34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" name="Google Shape;320;p29"/>
          <p:cNvSpPr txBox="1"/>
          <p:nvPr>
            <p:ph idx="4294967295" type="subTitle"/>
          </p:nvPr>
        </p:nvSpPr>
        <p:spPr>
          <a:xfrm>
            <a:off x="289250" y="4732900"/>
            <a:ext cx="6409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i="1" lang="en" sz="1200"/>
              <a:t>Source: </a:t>
            </a:r>
            <a:r>
              <a:rPr b="1" i="1" lang="en" sz="1200"/>
              <a:t>https://github.com/martincopello/power_consumption_time_series</a:t>
            </a:r>
            <a:endParaRPr b="1" i="1"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8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5" name="Google Shape;595;p38"/>
          <p:cNvSpPr txBox="1"/>
          <p:nvPr>
            <p:ph idx="5" type="title"/>
          </p:nvPr>
        </p:nvSpPr>
        <p:spPr>
          <a:xfrm>
            <a:off x="357525" y="218575"/>
            <a:ext cx="67965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Zone 1 Power Consumption Overview</a:t>
            </a:r>
            <a:endParaRPr/>
          </a:p>
        </p:txBody>
      </p:sp>
      <p:sp>
        <p:nvSpPr>
          <p:cNvPr id="596" name="Google Shape;596;p38"/>
          <p:cNvSpPr txBox="1"/>
          <p:nvPr/>
        </p:nvSpPr>
        <p:spPr>
          <a:xfrm>
            <a:off x="6533825" y="1944525"/>
            <a:ext cx="23409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ammersmith One"/>
              <a:buChar char="●"/>
            </a:pPr>
            <a:r>
              <a:rPr b="1" lang="en" sz="11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Up &amp; down patterns</a:t>
            </a:r>
            <a:endParaRPr b="1" sz="1100">
              <a:solidFill>
                <a:schemeClr val="dk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ammersmith One"/>
              <a:buChar char="●"/>
            </a:pPr>
            <a:r>
              <a:rPr b="1" lang="en" sz="11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Seasonality</a:t>
            </a:r>
            <a:endParaRPr b="1" sz="11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ammersmith One"/>
              <a:buChar char="●"/>
            </a:pPr>
            <a:r>
              <a:rPr b="1" lang="en" sz="11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Slow decay in ACF shows </a:t>
            </a:r>
            <a:r>
              <a:rPr b="1" lang="en" sz="11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n</a:t>
            </a:r>
            <a:r>
              <a:rPr b="1" lang="en" sz="11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on-stationarity</a:t>
            </a:r>
            <a:endParaRPr b="1" sz="11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pic>
        <p:nvPicPr>
          <p:cNvPr id="597" name="Google Shape;5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025" y="976025"/>
            <a:ext cx="5628350" cy="3477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39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3" name="Google Shape;603;p39"/>
          <p:cNvSpPr txBox="1"/>
          <p:nvPr>
            <p:ph idx="5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 different periods of time</a:t>
            </a:r>
            <a:endParaRPr/>
          </a:p>
        </p:txBody>
      </p:sp>
      <p:sp>
        <p:nvSpPr>
          <p:cNvPr id="604" name="Google Shape;604;p39"/>
          <p:cNvSpPr txBox="1"/>
          <p:nvPr/>
        </p:nvSpPr>
        <p:spPr>
          <a:xfrm>
            <a:off x="4489138" y="3560400"/>
            <a:ext cx="4356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Decomposition using monthly frequency (6*24*30)</a:t>
            </a:r>
            <a:endParaRPr b="1" sz="12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0480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ammersmith One"/>
              <a:buChar char="●"/>
            </a:pPr>
            <a:r>
              <a:rPr lang="en" sz="12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Additive</a:t>
            </a:r>
            <a:r>
              <a:rPr lang="en" sz="12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seasonality</a:t>
            </a:r>
            <a:endParaRPr sz="12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0480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ammersmith One"/>
              <a:buChar char="●"/>
            </a:pPr>
            <a:r>
              <a:rPr lang="en" sz="12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Peak in summer</a:t>
            </a:r>
            <a:endParaRPr sz="12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pic>
        <p:nvPicPr>
          <p:cNvPr id="605" name="Google Shape;60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25" y="1004713"/>
            <a:ext cx="3979201" cy="284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113" y="1004725"/>
            <a:ext cx="4356377" cy="2691601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39"/>
          <p:cNvSpPr txBox="1"/>
          <p:nvPr/>
        </p:nvSpPr>
        <p:spPr>
          <a:xfrm>
            <a:off x="623025" y="3712800"/>
            <a:ext cx="3448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Power consumption in a week</a:t>
            </a:r>
            <a:endParaRPr b="1" sz="12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04800" lvl="0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ammersmith One"/>
              <a:buChar char="●"/>
            </a:pPr>
            <a:r>
              <a:rPr lang="en" sz="12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Daily pattern</a:t>
            </a:r>
            <a:endParaRPr sz="12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04800" lvl="0" marL="1371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ammersmith One"/>
              <a:buChar char="●"/>
            </a:pPr>
            <a:r>
              <a:rPr lang="en" sz="12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Peak in evening</a:t>
            </a:r>
            <a:endParaRPr sz="12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0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3" name="Google Shape;613;p40"/>
          <p:cNvSpPr txBox="1"/>
          <p:nvPr>
            <p:ph idx="2" type="title"/>
          </p:nvPr>
        </p:nvSpPr>
        <p:spPr>
          <a:xfrm>
            <a:off x="4182350" y="796863"/>
            <a:ext cx="4608600" cy="5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Seasonality Decomposition in Frequency Domain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</p:txBody>
      </p:sp>
      <p:sp>
        <p:nvSpPr>
          <p:cNvPr id="614" name="Google Shape;614;p40"/>
          <p:cNvSpPr txBox="1"/>
          <p:nvPr/>
        </p:nvSpPr>
        <p:spPr>
          <a:xfrm>
            <a:off x="357525" y="218575"/>
            <a:ext cx="54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Stationarity</a:t>
            </a:r>
            <a:endParaRPr b="1" sz="24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pic>
        <p:nvPicPr>
          <p:cNvPr id="615" name="Google Shape;6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2325" y="1199098"/>
            <a:ext cx="4608650" cy="2658301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40"/>
          <p:cNvSpPr/>
          <p:nvPr/>
        </p:nvSpPr>
        <p:spPr>
          <a:xfrm rot="10067610">
            <a:off x="5350145" y="1481154"/>
            <a:ext cx="526401" cy="2389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617" name="Google Shape;617;p40"/>
          <p:cNvSpPr/>
          <p:nvPr/>
        </p:nvSpPr>
        <p:spPr>
          <a:xfrm rot="10067610">
            <a:off x="5779073" y="2146962"/>
            <a:ext cx="526401" cy="2389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618" name="Google Shape;618;p40"/>
          <p:cNvSpPr/>
          <p:nvPr/>
        </p:nvSpPr>
        <p:spPr>
          <a:xfrm rot="10067610">
            <a:off x="6186956" y="2798695"/>
            <a:ext cx="526401" cy="238907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619" name="Google Shape;619;p40"/>
          <p:cNvSpPr/>
          <p:nvPr/>
        </p:nvSpPr>
        <p:spPr>
          <a:xfrm rot="5441345">
            <a:off x="4598344" y="2055086"/>
            <a:ext cx="523838" cy="24001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620" name="Google Shape;620;p40"/>
          <p:cNvSpPr txBox="1"/>
          <p:nvPr/>
        </p:nvSpPr>
        <p:spPr>
          <a:xfrm>
            <a:off x="5866774" y="1319142"/>
            <a:ext cx="8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Daily</a:t>
            </a:r>
            <a:endParaRPr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1" name="Google Shape;621;p40"/>
          <p:cNvSpPr txBox="1"/>
          <p:nvPr/>
        </p:nvSpPr>
        <p:spPr>
          <a:xfrm>
            <a:off x="6373584" y="1983634"/>
            <a:ext cx="150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Every 12 Hours</a:t>
            </a:r>
            <a:endParaRPr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2" name="Google Shape;622;p40"/>
          <p:cNvSpPr txBox="1"/>
          <p:nvPr/>
        </p:nvSpPr>
        <p:spPr>
          <a:xfrm>
            <a:off x="6726193" y="2643697"/>
            <a:ext cx="155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Every 8 Hours</a:t>
            </a:r>
            <a:endParaRPr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p40"/>
          <p:cNvSpPr txBox="1"/>
          <p:nvPr/>
        </p:nvSpPr>
        <p:spPr>
          <a:xfrm>
            <a:off x="4697149" y="1364623"/>
            <a:ext cx="56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Does not imply seasonality at this level</a:t>
            </a:r>
            <a:endParaRPr sz="600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4" name="Google Shape;62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50" y="1199088"/>
            <a:ext cx="3350950" cy="7042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50" y="2000520"/>
            <a:ext cx="3350950" cy="54933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0"/>
          <p:cNvSpPr txBox="1"/>
          <p:nvPr>
            <p:ph idx="2" type="title"/>
          </p:nvPr>
        </p:nvSpPr>
        <p:spPr>
          <a:xfrm>
            <a:off x="484225" y="2647025"/>
            <a:ext cx="3351000" cy="26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Tests for stationarity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Augmented Dickey-Fuller (ADF) Test</a:t>
            </a:r>
            <a:endParaRPr b="0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lang="en" sz="1100"/>
              <a:t>Null hypothesis: non-stationary</a:t>
            </a:r>
            <a:endParaRPr b="0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lang="en" sz="1100"/>
              <a:t>P-value: 0.01, reject null hypothesis</a:t>
            </a:r>
            <a:endParaRPr b="0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Kwiatkowski-Phillips-Schmidt-Shin (KPSS) Test</a:t>
            </a:r>
            <a:endParaRPr b="0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lang="en" sz="1100"/>
              <a:t>N</a:t>
            </a:r>
            <a:r>
              <a:rPr b="0" lang="en" sz="1100"/>
              <a:t>ull hypothesis: stationary</a:t>
            </a:r>
            <a:endParaRPr b="0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lang="en" sz="1100"/>
              <a:t>P-value: 0.01, reject null hypothesis</a:t>
            </a:r>
            <a:endParaRPr b="0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Conclusion</a:t>
            </a:r>
            <a:r>
              <a:rPr b="0" lang="en" sz="1100"/>
              <a:t>: The series is difference stationary.</a:t>
            </a:r>
            <a:endParaRPr b="0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</p:txBody>
      </p:sp>
      <p:sp>
        <p:nvSpPr>
          <p:cNvPr id="627" name="Google Shape;627;p40"/>
          <p:cNvSpPr txBox="1"/>
          <p:nvPr>
            <p:ph idx="2" type="title"/>
          </p:nvPr>
        </p:nvSpPr>
        <p:spPr>
          <a:xfrm>
            <a:off x="4182325" y="3973850"/>
            <a:ext cx="4608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Processing technique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Differencing</a:t>
            </a:r>
            <a:endParaRPr b="0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Decomposition in daily &amp; weekly frequencies</a:t>
            </a:r>
            <a:endParaRPr b="0" sz="1200"/>
          </a:p>
        </p:txBody>
      </p:sp>
      <p:sp>
        <p:nvSpPr>
          <p:cNvPr id="628" name="Google Shape;628;p40"/>
          <p:cNvSpPr txBox="1"/>
          <p:nvPr>
            <p:ph idx="2" type="title"/>
          </p:nvPr>
        </p:nvSpPr>
        <p:spPr>
          <a:xfrm>
            <a:off x="484225" y="798900"/>
            <a:ext cx="33510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Tests</a:t>
            </a:r>
            <a:endParaRPr b="0"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1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4" name="Google Shape;634;p41"/>
          <p:cNvSpPr txBox="1"/>
          <p:nvPr>
            <p:ph idx="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&amp; Selection</a:t>
            </a:r>
            <a:endParaRPr/>
          </a:p>
        </p:txBody>
      </p:sp>
      <p:grpSp>
        <p:nvGrpSpPr>
          <p:cNvPr id="635" name="Google Shape;635;p41"/>
          <p:cNvGrpSpPr/>
          <p:nvPr/>
        </p:nvGrpSpPr>
        <p:grpSpPr>
          <a:xfrm>
            <a:off x="2740249" y="1616510"/>
            <a:ext cx="2459725" cy="2281100"/>
            <a:chOff x="3071457" y="2013875"/>
            <a:chExt cx="1944600" cy="1569600"/>
          </a:xfrm>
        </p:grpSpPr>
        <p:sp>
          <p:nvSpPr>
            <p:cNvPr id="636" name="Google Shape;636;p41"/>
            <p:cNvSpPr/>
            <p:nvPr/>
          </p:nvSpPr>
          <p:spPr>
            <a:xfrm flipH="1" rot="10800000">
              <a:off x="3071457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1"/>
            <p:cNvSpPr txBox="1"/>
            <p:nvPr/>
          </p:nvSpPr>
          <p:spPr>
            <a:xfrm>
              <a:off x="3316102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Feature</a:t>
              </a:r>
              <a:r>
                <a:rPr b="1" lang="en" sz="11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b="1" lang="en">
                  <a:solidFill>
                    <a:srgbClr val="FFFFFF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Engineering</a:t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38" name="Google Shape;638;p41"/>
          <p:cNvGrpSpPr/>
          <p:nvPr/>
        </p:nvGrpSpPr>
        <p:grpSpPr>
          <a:xfrm>
            <a:off x="283543" y="1616510"/>
            <a:ext cx="2459725" cy="2281100"/>
            <a:chOff x="1126863" y="2013875"/>
            <a:chExt cx="1944600" cy="1569600"/>
          </a:xfrm>
        </p:grpSpPr>
        <p:sp>
          <p:nvSpPr>
            <p:cNvPr id="639" name="Google Shape;639;p41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1"/>
            <p:cNvSpPr txBox="1"/>
            <p:nvPr/>
          </p:nvSpPr>
          <p:spPr>
            <a:xfrm>
              <a:off x="1351627" y="2256385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Initial Features </a:t>
              </a:r>
              <a:endParaRPr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endParaRPr>
            </a:p>
          </p:txBody>
        </p:sp>
        <p:sp>
          <p:nvSpPr>
            <p:cNvPr id="641" name="Google Shape;641;p41"/>
            <p:cNvSpPr txBox="1"/>
            <p:nvPr/>
          </p:nvSpPr>
          <p:spPr>
            <a:xfrm>
              <a:off x="1351625" y="2716352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Hammersmith One"/>
                <a:buChar char="●"/>
              </a:pPr>
              <a:r>
                <a:rPr lang="en" sz="1100">
                  <a:solidFill>
                    <a:srgbClr val="FFFFFF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Temperature</a:t>
              </a:r>
              <a:endParaRPr sz="11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Hammersmith One"/>
                <a:buChar char="●"/>
              </a:pPr>
              <a:r>
                <a:rPr lang="en" sz="1100">
                  <a:solidFill>
                    <a:srgbClr val="FFFFFF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Humidity</a:t>
              </a:r>
              <a:endParaRPr sz="11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Hammersmith One"/>
                <a:buChar char="●"/>
              </a:pPr>
              <a:r>
                <a:rPr lang="en" sz="1100">
                  <a:solidFill>
                    <a:srgbClr val="FFFFFF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Wind Speed</a:t>
              </a:r>
              <a:endParaRPr sz="11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endParaRPr>
            </a:p>
            <a:p>
              <a:pPr indent="-2984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100"/>
                <a:buFont typeface="Hammersmith One"/>
                <a:buChar char="●"/>
              </a:pPr>
              <a:r>
                <a:rPr lang="en" sz="1100">
                  <a:solidFill>
                    <a:srgbClr val="FFFFFF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Diffuse Flows</a:t>
              </a:r>
              <a:endParaRPr sz="11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endParaRPr>
            </a:p>
            <a:p>
              <a:pPr indent="0" lvl="0" marL="45720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42" name="Google Shape;642;p41"/>
          <p:cNvGrpSpPr/>
          <p:nvPr/>
        </p:nvGrpSpPr>
        <p:grpSpPr>
          <a:xfrm>
            <a:off x="5196810" y="1616510"/>
            <a:ext cx="3796218" cy="2281100"/>
            <a:chOff x="5015938" y="2013875"/>
            <a:chExt cx="3001200" cy="1569600"/>
          </a:xfrm>
        </p:grpSpPr>
        <p:sp>
          <p:nvSpPr>
            <p:cNvPr id="643" name="Google Shape;643;p41"/>
            <p:cNvSpPr/>
            <p:nvPr/>
          </p:nvSpPr>
          <p:spPr>
            <a:xfrm>
              <a:off x="5015938" y="2013875"/>
              <a:ext cx="30012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1"/>
            <p:cNvSpPr txBox="1"/>
            <p:nvPr/>
          </p:nvSpPr>
          <p:spPr>
            <a:xfrm>
              <a:off x="5360226" y="2256387"/>
              <a:ext cx="24171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Feature Selection</a:t>
              </a:r>
              <a:endParaRPr b="1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Based on correlation wrt Power Consumption</a:t>
              </a:r>
              <a:endParaRPr sz="10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endParaRPr>
            </a:p>
          </p:txBody>
        </p:sp>
        <p:sp>
          <p:nvSpPr>
            <p:cNvPr id="645" name="Google Shape;645;p41"/>
            <p:cNvSpPr txBox="1"/>
            <p:nvPr/>
          </p:nvSpPr>
          <p:spPr>
            <a:xfrm>
              <a:off x="5360225" y="2716353"/>
              <a:ext cx="24171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Hammersmith One"/>
                <a:buChar char="●"/>
              </a:pPr>
              <a:r>
                <a:rPr lang="en" sz="1100">
                  <a:solidFill>
                    <a:schemeClr val="dk2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Temperature</a:t>
              </a:r>
              <a:endParaRPr sz="11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Hammersmith One"/>
                <a:buChar char="●"/>
              </a:pPr>
              <a:r>
                <a:rPr lang="en" sz="1100">
                  <a:solidFill>
                    <a:schemeClr val="dk2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Hour</a:t>
              </a:r>
              <a:endParaRPr sz="11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endParaRPr>
            </a:p>
            <a:p>
              <a:pPr indent="-2984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Hammersmith One"/>
                <a:buChar char="●"/>
              </a:pPr>
              <a:r>
                <a:rPr lang="en" sz="1100">
                  <a:solidFill>
                    <a:schemeClr val="dk2"/>
                  </a:solidFill>
                  <a:latin typeface="Hammersmith One"/>
                  <a:ea typeface="Hammersmith One"/>
                  <a:cs typeface="Hammersmith One"/>
                  <a:sym typeface="Hammersmith One"/>
                </a:rPr>
                <a:t>Day of the week</a:t>
              </a:r>
              <a:endParaRPr sz="11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endParaRPr>
            </a:p>
          </p:txBody>
        </p:sp>
      </p:grpSp>
      <p:grpSp>
        <p:nvGrpSpPr>
          <p:cNvPr id="646" name="Google Shape;646;p41"/>
          <p:cNvGrpSpPr/>
          <p:nvPr/>
        </p:nvGrpSpPr>
        <p:grpSpPr>
          <a:xfrm>
            <a:off x="5032036" y="2615538"/>
            <a:ext cx="330871" cy="378409"/>
            <a:chOff x="4858109" y="2631368"/>
            <a:chExt cx="316442" cy="315000"/>
          </a:xfrm>
        </p:grpSpPr>
        <p:sp>
          <p:nvSpPr>
            <p:cNvPr id="647" name="Google Shape;647;p41"/>
            <p:cNvSpPr/>
            <p:nvPr/>
          </p:nvSpPr>
          <p:spPr>
            <a:xfrm>
              <a:off x="4859551" y="2631368"/>
              <a:ext cx="315000" cy="3150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4858109" y="2739300"/>
              <a:ext cx="239100" cy="99000"/>
            </a:xfrm>
            <a:prstGeom prst="rightArrow">
              <a:avLst>
                <a:gd fmla="val 32020" name="adj1"/>
                <a:gd fmla="val 66970" name="adj2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en"/>
              </a:br>
              <a:endParaRPr/>
            </a:p>
          </p:txBody>
        </p:sp>
      </p:grpSp>
      <p:grpSp>
        <p:nvGrpSpPr>
          <p:cNvPr id="649" name="Google Shape;649;p41"/>
          <p:cNvGrpSpPr/>
          <p:nvPr/>
        </p:nvGrpSpPr>
        <p:grpSpPr>
          <a:xfrm>
            <a:off x="2581773" y="2615632"/>
            <a:ext cx="329374" cy="378390"/>
            <a:chOff x="3157188" y="909150"/>
            <a:chExt cx="470400" cy="470400"/>
          </a:xfrm>
        </p:grpSpPr>
        <p:sp>
          <p:nvSpPr>
            <p:cNvPr id="650" name="Google Shape;650;p41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307B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2" name="Google Shape;652;p41"/>
          <p:cNvSpPr txBox="1"/>
          <p:nvPr/>
        </p:nvSpPr>
        <p:spPr>
          <a:xfrm>
            <a:off x="3053445" y="2615545"/>
            <a:ext cx="1836300" cy="7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ammersmith One"/>
              <a:buChar char="●"/>
            </a:pPr>
            <a:r>
              <a:rPr lang="en" sz="11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Hour </a:t>
            </a:r>
            <a:endParaRPr sz="11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ammersmith One"/>
              <a:buChar char="●"/>
            </a:pPr>
            <a:r>
              <a:rPr lang="en" sz="11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Minute</a:t>
            </a:r>
            <a:endParaRPr sz="11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Hammersmith One"/>
              <a:buChar char="●"/>
            </a:pPr>
            <a:r>
              <a:rPr lang="en" sz="11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Day of the week</a:t>
            </a:r>
            <a:endParaRPr sz="11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2"/>
          <p:cNvSpPr/>
          <p:nvPr/>
        </p:nvSpPr>
        <p:spPr>
          <a:xfrm>
            <a:off x="7316095" y="1552450"/>
            <a:ext cx="1242900" cy="124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2"/>
          <p:cNvSpPr txBox="1"/>
          <p:nvPr>
            <p:ph idx="2" type="title"/>
          </p:nvPr>
        </p:nvSpPr>
        <p:spPr>
          <a:xfrm>
            <a:off x="3857100" y="1155850"/>
            <a:ext cx="1429800" cy="12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59" name="Google Shape;659;p42"/>
          <p:cNvSpPr txBox="1"/>
          <p:nvPr>
            <p:ph type="title"/>
          </p:nvPr>
        </p:nvSpPr>
        <p:spPr>
          <a:xfrm>
            <a:off x="1827900" y="2398750"/>
            <a:ext cx="54882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"/>
              </a:spcAft>
              <a:buNone/>
            </a:pPr>
            <a:r>
              <a:rPr lang="en"/>
              <a:t>Forecasting Models</a:t>
            </a:r>
            <a:endParaRPr/>
          </a:p>
        </p:txBody>
      </p:sp>
      <p:sp>
        <p:nvSpPr>
          <p:cNvPr id="660" name="Google Shape;660;p42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1" name="Google Shape;661;p42"/>
          <p:cNvSpPr/>
          <p:nvPr/>
        </p:nvSpPr>
        <p:spPr>
          <a:xfrm>
            <a:off x="911970" y="1155838"/>
            <a:ext cx="1242900" cy="124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2" name="Google Shape;662;p42"/>
          <p:cNvGrpSpPr/>
          <p:nvPr/>
        </p:nvGrpSpPr>
        <p:grpSpPr>
          <a:xfrm rot="796926">
            <a:off x="7281311" y="1430835"/>
            <a:ext cx="1114601" cy="2673425"/>
            <a:chOff x="294000" y="2956300"/>
            <a:chExt cx="485450" cy="1164375"/>
          </a:xfrm>
        </p:grpSpPr>
        <p:sp>
          <p:nvSpPr>
            <p:cNvPr id="663" name="Google Shape;663;p42"/>
            <p:cNvSpPr/>
            <p:nvPr/>
          </p:nvSpPr>
          <p:spPr>
            <a:xfrm>
              <a:off x="354050" y="3063900"/>
              <a:ext cx="350325" cy="956700"/>
            </a:xfrm>
            <a:custGeom>
              <a:rect b="b" l="l" r="r" t="t"/>
              <a:pathLst>
                <a:path extrusionOk="0" h="38268" w="14013">
                  <a:moveTo>
                    <a:pt x="6973" y="1"/>
                  </a:moveTo>
                  <a:lnTo>
                    <a:pt x="6473" y="34"/>
                  </a:lnTo>
                  <a:lnTo>
                    <a:pt x="5972" y="134"/>
                  </a:lnTo>
                  <a:lnTo>
                    <a:pt x="5605" y="234"/>
                  </a:lnTo>
                  <a:lnTo>
                    <a:pt x="5238" y="368"/>
                  </a:lnTo>
                  <a:lnTo>
                    <a:pt x="4871" y="535"/>
                  </a:lnTo>
                  <a:lnTo>
                    <a:pt x="4538" y="735"/>
                  </a:lnTo>
                  <a:lnTo>
                    <a:pt x="4204" y="935"/>
                  </a:lnTo>
                  <a:lnTo>
                    <a:pt x="3870" y="1168"/>
                  </a:lnTo>
                  <a:lnTo>
                    <a:pt x="3237" y="1669"/>
                  </a:lnTo>
                  <a:lnTo>
                    <a:pt x="2703" y="2203"/>
                  </a:lnTo>
                  <a:lnTo>
                    <a:pt x="2202" y="2770"/>
                  </a:lnTo>
                  <a:lnTo>
                    <a:pt x="1735" y="3370"/>
                  </a:lnTo>
                  <a:lnTo>
                    <a:pt x="1302" y="4004"/>
                  </a:lnTo>
                  <a:lnTo>
                    <a:pt x="935" y="4705"/>
                  </a:lnTo>
                  <a:lnTo>
                    <a:pt x="634" y="5372"/>
                  </a:lnTo>
                  <a:lnTo>
                    <a:pt x="401" y="6106"/>
                  </a:lnTo>
                  <a:lnTo>
                    <a:pt x="201" y="6840"/>
                  </a:lnTo>
                  <a:lnTo>
                    <a:pt x="100" y="7441"/>
                  </a:lnTo>
                  <a:lnTo>
                    <a:pt x="34" y="8074"/>
                  </a:lnTo>
                  <a:lnTo>
                    <a:pt x="0" y="8675"/>
                  </a:lnTo>
                  <a:lnTo>
                    <a:pt x="0" y="9275"/>
                  </a:lnTo>
                  <a:lnTo>
                    <a:pt x="34" y="9909"/>
                  </a:lnTo>
                  <a:lnTo>
                    <a:pt x="67" y="10510"/>
                  </a:lnTo>
                  <a:lnTo>
                    <a:pt x="201" y="11744"/>
                  </a:lnTo>
                  <a:lnTo>
                    <a:pt x="434" y="13246"/>
                  </a:lnTo>
                  <a:lnTo>
                    <a:pt x="701" y="14747"/>
                  </a:lnTo>
                  <a:lnTo>
                    <a:pt x="1001" y="16248"/>
                  </a:lnTo>
                  <a:lnTo>
                    <a:pt x="1368" y="17716"/>
                  </a:lnTo>
                  <a:lnTo>
                    <a:pt x="1769" y="19184"/>
                  </a:lnTo>
                  <a:lnTo>
                    <a:pt x="2236" y="20652"/>
                  </a:lnTo>
                  <a:lnTo>
                    <a:pt x="2736" y="22087"/>
                  </a:lnTo>
                  <a:lnTo>
                    <a:pt x="3270" y="23521"/>
                  </a:lnTo>
                  <a:lnTo>
                    <a:pt x="3604" y="24322"/>
                  </a:lnTo>
                  <a:lnTo>
                    <a:pt x="3904" y="25156"/>
                  </a:lnTo>
                  <a:lnTo>
                    <a:pt x="4171" y="25990"/>
                  </a:lnTo>
                  <a:lnTo>
                    <a:pt x="4271" y="26390"/>
                  </a:lnTo>
                  <a:lnTo>
                    <a:pt x="4371" y="26824"/>
                  </a:lnTo>
                  <a:lnTo>
                    <a:pt x="4438" y="27558"/>
                  </a:lnTo>
                  <a:lnTo>
                    <a:pt x="4438" y="28292"/>
                  </a:lnTo>
                  <a:lnTo>
                    <a:pt x="4438" y="29026"/>
                  </a:lnTo>
                  <a:lnTo>
                    <a:pt x="4371" y="29760"/>
                  </a:lnTo>
                  <a:lnTo>
                    <a:pt x="3870" y="37700"/>
                  </a:lnTo>
                  <a:lnTo>
                    <a:pt x="7407" y="38268"/>
                  </a:lnTo>
                  <a:lnTo>
                    <a:pt x="7474" y="35832"/>
                  </a:lnTo>
                  <a:lnTo>
                    <a:pt x="7574" y="33363"/>
                  </a:lnTo>
                  <a:lnTo>
                    <a:pt x="7707" y="30894"/>
                  </a:lnTo>
                  <a:lnTo>
                    <a:pt x="7874" y="28459"/>
                  </a:lnTo>
                  <a:lnTo>
                    <a:pt x="7941" y="27725"/>
                  </a:lnTo>
                  <a:lnTo>
                    <a:pt x="8041" y="26958"/>
                  </a:lnTo>
                  <a:lnTo>
                    <a:pt x="8107" y="26591"/>
                  </a:lnTo>
                  <a:lnTo>
                    <a:pt x="8174" y="26257"/>
                  </a:lnTo>
                  <a:lnTo>
                    <a:pt x="8308" y="25890"/>
                  </a:lnTo>
                  <a:lnTo>
                    <a:pt x="8441" y="25556"/>
                  </a:lnTo>
                  <a:lnTo>
                    <a:pt x="8708" y="25023"/>
                  </a:lnTo>
                  <a:lnTo>
                    <a:pt x="9042" y="24556"/>
                  </a:lnTo>
                  <a:lnTo>
                    <a:pt x="9709" y="23588"/>
                  </a:lnTo>
                  <a:lnTo>
                    <a:pt x="10176" y="22954"/>
                  </a:lnTo>
                  <a:lnTo>
                    <a:pt x="10610" y="22254"/>
                  </a:lnTo>
                  <a:lnTo>
                    <a:pt x="11010" y="21553"/>
                  </a:lnTo>
                  <a:lnTo>
                    <a:pt x="11377" y="20852"/>
                  </a:lnTo>
                  <a:lnTo>
                    <a:pt x="11744" y="20118"/>
                  </a:lnTo>
                  <a:lnTo>
                    <a:pt x="12044" y="19384"/>
                  </a:lnTo>
                  <a:lnTo>
                    <a:pt x="12345" y="18617"/>
                  </a:lnTo>
                  <a:lnTo>
                    <a:pt x="12611" y="17850"/>
                  </a:lnTo>
                  <a:lnTo>
                    <a:pt x="12878" y="17082"/>
                  </a:lnTo>
                  <a:lnTo>
                    <a:pt x="13079" y="16315"/>
                  </a:lnTo>
                  <a:lnTo>
                    <a:pt x="13279" y="15514"/>
                  </a:lnTo>
                  <a:lnTo>
                    <a:pt x="13445" y="14714"/>
                  </a:lnTo>
                  <a:lnTo>
                    <a:pt x="13579" y="13913"/>
                  </a:lnTo>
                  <a:lnTo>
                    <a:pt x="13712" y="13112"/>
                  </a:lnTo>
                  <a:lnTo>
                    <a:pt x="13812" y="12311"/>
                  </a:lnTo>
                  <a:lnTo>
                    <a:pt x="13913" y="11511"/>
                  </a:lnTo>
                  <a:lnTo>
                    <a:pt x="13979" y="10477"/>
                  </a:lnTo>
                  <a:lnTo>
                    <a:pt x="14013" y="9442"/>
                  </a:lnTo>
                  <a:lnTo>
                    <a:pt x="13979" y="8441"/>
                  </a:lnTo>
                  <a:lnTo>
                    <a:pt x="13913" y="7407"/>
                  </a:lnTo>
                  <a:lnTo>
                    <a:pt x="13846" y="6907"/>
                  </a:lnTo>
                  <a:lnTo>
                    <a:pt x="13746" y="6406"/>
                  </a:lnTo>
                  <a:lnTo>
                    <a:pt x="13646" y="5906"/>
                  </a:lnTo>
                  <a:lnTo>
                    <a:pt x="13512" y="5439"/>
                  </a:lnTo>
                  <a:lnTo>
                    <a:pt x="13345" y="4938"/>
                  </a:lnTo>
                  <a:lnTo>
                    <a:pt x="13179" y="4471"/>
                  </a:lnTo>
                  <a:lnTo>
                    <a:pt x="12945" y="4004"/>
                  </a:lnTo>
                  <a:lnTo>
                    <a:pt x="12712" y="3571"/>
                  </a:lnTo>
                  <a:lnTo>
                    <a:pt x="12478" y="3137"/>
                  </a:lnTo>
                  <a:lnTo>
                    <a:pt x="12178" y="2703"/>
                  </a:lnTo>
                  <a:lnTo>
                    <a:pt x="11844" y="2303"/>
                  </a:lnTo>
                  <a:lnTo>
                    <a:pt x="11477" y="1936"/>
                  </a:lnTo>
                  <a:lnTo>
                    <a:pt x="11110" y="1569"/>
                  </a:lnTo>
                  <a:lnTo>
                    <a:pt x="10710" y="1268"/>
                  </a:lnTo>
                  <a:lnTo>
                    <a:pt x="10276" y="968"/>
                  </a:lnTo>
                  <a:lnTo>
                    <a:pt x="9842" y="701"/>
                  </a:lnTo>
                  <a:lnTo>
                    <a:pt x="9375" y="468"/>
                  </a:lnTo>
                  <a:lnTo>
                    <a:pt x="8908" y="301"/>
                  </a:lnTo>
                  <a:lnTo>
                    <a:pt x="8441" y="168"/>
                  </a:lnTo>
                  <a:lnTo>
                    <a:pt x="7941" y="34"/>
                  </a:lnTo>
                  <a:lnTo>
                    <a:pt x="74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2"/>
            <p:cNvSpPr/>
            <p:nvPr/>
          </p:nvSpPr>
          <p:spPr>
            <a:xfrm>
              <a:off x="354050" y="3063900"/>
              <a:ext cx="350325" cy="956700"/>
            </a:xfrm>
            <a:custGeom>
              <a:rect b="b" l="l" r="r" t="t"/>
              <a:pathLst>
                <a:path extrusionOk="0" fill="none" h="38268" w="14013">
                  <a:moveTo>
                    <a:pt x="3870" y="37700"/>
                  </a:moveTo>
                  <a:lnTo>
                    <a:pt x="3870" y="37700"/>
                  </a:lnTo>
                  <a:lnTo>
                    <a:pt x="4371" y="29760"/>
                  </a:lnTo>
                  <a:lnTo>
                    <a:pt x="4371" y="29760"/>
                  </a:lnTo>
                  <a:lnTo>
                    <a:pt x="4438" y="29026"/>
                  </a:lnTo>
                  <a:lnTo>
                    <a:pt x="4438" y="28292"/>
                  </a:lnTo>
                  <a:lnTo>
                    <a:pt x="4438" y="27558"/>
                  </a:lnTo>
                  <a:lnTo>
                    <a:pt x="4371" y="26824"/>
                  </a:lnTo>
                  <a:lnTo>
                    <a:pt x="4371" y="26824"/>
                  </a:lnTo>
                  <a:lnTo>
                    <a:pt x="4271" y="26390"/>
                  </a:lnTo>
                  <a:lnTo>
                    <a:pt x="4171" y="25990"/>
                  </a:lnTo>
                  <a:lnTo>
                    <a:pt x="3904" y="25156"/>
                  </a:lnTo>
                  <a:lnTo>
                    <a:pt x="3604" y="24322"/>
                  </a:lnTo>
                  <a:lnTo>
                    <a:pt x="3270" y="23521"/>
                  </a:lnTo>
                  <a:lnTo>
                    <a:pt x="3270" y="23521"/>
                  </a:lnTo>
                  <a:lnTo>
                    <a:pt x="2736" y="22087"/>
                  </a:lnTo>
                  <a:lnTo>
                    <a:pt x="2236" y="20652"/>
                  </a:lnTo>
                  <a:lnTo>
                    <a:pt x="1769" y="19184"/>
                  </a:lnTo>
                  <a:lnTo>
                    <a:pt x="1368" y="17716"/>
                  </a:lnTo>
                  <a:lnTo>
                    <a:pt x="1001" y="16248"/>
                  </a:lnTo>
                  <a:lnTo>
                    <a:pt x="701" y="14747"/>
                  </a:lnTo>
                  <a:lnTo>
                    <a:pt x="434" y="13246"/>
                  </a:lnTo>
                  <a:lnTo>
                    <a:pt x="201" y="11744"/>
                  </a:lnTo>
                  <a:lnTo>
                    <a:pt x="201" y="11744"/>
                  </a:lnTo>
                  <a:lnTo>
                    <a:pt x="67" y="10510"/>
                  </a:lnTo>
                  <a:lnTo>
                    <a:pt x="34" y="9909"/>
                  </a:lnTo>
                  <a:lnTo>
                    <a:pt x="0" y="9275"/>
                  </a:lnTo>
                  <a:lnTo>
                    <a:pt x="0" y="8675"/>
                  </a:lnTo>
                  <a:lnTo>
                    <a:pt x="34" y="8074"/>
                  </a:lnTo>
                  <a:lnTo>
                    <a:pt x="100" y="7441"/>
                  </a:lnTo>
                  <a:lnTo>
                    <a:pt x="201" y="6840"/>
                  </a:lnTo>
                  <a:lnTo>
                    <a:pt x="201" y="6840"/>
                  </a:lnTo>
                  <a:lnTo>
                    <a:pt x="401" y="6106"/>
                  </a:lnTo>
                  <a:lnTo>
                    <a:pt x="634" y="5372"/>
                  </a:lnTo>
                  <a:lnTo>
                    <a:pt x="935" y="4705"/>
                  </a:lnTo>
                  <a:lnTo>
                    <a:pt x="1302" y="4004"/>
                  </a:lnTo>
                  <a:lnTo>
                    <a:pt x="1735" y="3370"/>
                  </a:lnTo>
                  <a:lnTo>
                    <a:pt x="2202" y="2770"/>
                  </a:lnTo>
                  <a:lnTo>
                    <a:pt x="2703" y="2203"/>
                  </a:lnTo>
                  <a:lnTo>
                    <a:pt x="3237" y="1669"/>
                  </a:lnTo>
                  <a:lnTo>
                    <a:pt x="3237" y="1669"/>
                  </a:lnTo>
                  <a:lnTo>
                    <a:pt x="3870" y="1168"/>
                  </a:lnTo>
                  <a:lnTo>
                    <a:pt x="4204" y="935"/>
                  </a:lnTo>
                  <a:lnTo>
                    <a:pt x="4538" y="735"/>
                  </a:lnTo>
                  <a:lnTo>
                    <a:pt x="4871" y="535"/>
                  </a:lnTo>
                  <a:lnTo>
                    <a:pt x="5238" y="368"/>
                  </a:lnTo>
                  <a:lnTo>
                    <a:pt x="5605" y="234"/>
                  </a:lnTo>
                  <a:lnTo>
                    <a:pt x="5972" y="134"/>
                  </a:lnTo>
                  <a:lnTo>
                    <a:pt x="5972" y="134"/>
                  </a:lnTo>
                  <a:lnTo>
                    <a:pt x="6473" y="34"/>
                  </a:lnTo>
                  <a:lnTo>
                    <a:pt x="6973" y="1"/>
                  </a:lnTo>
                  <a:lnTo>
                    <a:pt x="7474" y="1"/>
                  </a:lnTo>
                  <a:lnTo>
                    <a:pt x="7941" y="34"/>
                  </a:lnTo>
                  <a:lnTo>
                    <a:pt x="8441" y="168"/>
                  </a:lnTo>
                  <a:lnTo>
                    <a:pt x="8908" y="301"/>
                  </a:lnTo>
                  <a:lnTo>
                    <a:pt x="9375" y="468"/>
                  </a:lnTo>
                  <a:lnTo>
                    <a:pt x="9842" y="701"/>
                  </a:lnTo>
                  <a:lnTo>
                    <a:pt x="10276" y="968"/>
                  </a:lnTo>
                  <a:lnTo>
                    <a:pt x="10710" y="1268"/>
                  </a:lnTo>
                  <a:lnTo>
                    <a:pt x="11110" y="1569"/>
                  </a:lnTo>
                  <a:lnTo>
                    <a:pt x="11477" y="1936"/>
                  </a:lnTo>
                  <a:lnTo>
                    <a:pt x="11844" y="2303"/>
                  </a:lnTo>
                  <a:lnTo>
                    <a:pt x="12178" y="2703"/>
                  </a:lnTo>
                  <a:lnTo>
                    <a:pt x="12478" y="3137"/>
                  </a:lnTo>
                  <a:lnTo>
                    <a:pt x="12712" y="3571"/>
                  </a:lnTo>
                  <a:lnTo>
                    <a:pt x="12712" y="3571"/>
                  </a:lnTo>
                  <a:lnTo>
                    <a:pt x="12945" y="4004"/>
                  </a:lnTo>
                  <a:lnTo>
                    <a:pt x="13179" y="4471"/>
                  </a:lnTo>
                  <a:lnTo>
                    <a:pt x="13345" y="4938"/>
                  </a:lnTo>
                  <a:lnTo>
                    <a:pt x="13512" y="5439"/>
                  </a:lnTo>
                  <a:lnTo>
                    <a:pt x="13646" y="5906"/>
                  </a:lnTo>
                  <a:lnTo>
                    <a:pt x="13746" y="6406"/>
                  </a:lnTo>
                  <a:lnTo>
                    <a:pt x="13846" y="6907"/>
                  </a:lnTo>
                  <a:lnTo>
                    <a:pt x="13913" y="7407"/>
                  </a:lnTo>
                  <a:lnTo>
                    <a:pt x="13979" y="8441"/>
                  </a:lnTo>
                  <a:lnTo>
                    <a:pt x="14013" y="9442"/>
                  </a:lnTo>
                  <a:lnTo>
                    <a:pt x="13979" y="10477"/>
                  </a:lnTo>
                  <a:lnTo>
                    <a:pt x="13913" y="11511"/>
                  </a:lnTo>
                  <a:lnTo>
                    <a:pt x="13913" y="11511"/>
                  </a:lnTo>
                  <a:lnTo>
                    <a:pt x="13812" y="12311"/>
                  </a:lnTo>
                  <a:lnTo>
                    <a:pt x="13712" y="13112"/>
                  </a:lnTo>
                  <a:lnTo>
                    <a:pt x="13579" y="13913"/>
                  </a:lnTo>
                  <a:lnTo>
                    <a:pt x="13445" y="14714"/>
                  </a:lnTo>
                  <a:lnTo>
                    <a:pt x="13279" y="15514"/>
                  </a:lnTo>
                  <a:lnTo>
                    <a:pt x="13079" y="16315"/>
                  </a:lnTo>
                  <a:lnTo>
                    <a:pt x="12878" y="17082"/>
                  </a:lnTo>
                  <a:lnTo>
                    <a:pt x="12611" y="17850"/>
                  </a:lnTo>
                  <a:lnTo>
                    <a:pt x="12345" y="18617"/>
                  </a:lnTo>
                  <a:lnTo>
                    <a:pt x="12044" y="19384"/>
                  </a:lnTo>
                  <a:lnTo>
                    <a:pt x="11744" y="20118"/>
                  </a:lnTo>
                  <a:lnTo>
                    <a:pt x="11377" y="20852"/>
                  </a:lnTo>
                  <a:lnTo>
                    <a:pt x="11010" y="21553"/>
                  </a:lnTo>
                  <a:lnTo>
                    <a:pt x="10610" y="22254"/>
                  </a:lnTo>
                  <a:lnTo>
                    <a:pt x="10176" y="22954"/>
                  </a:lnTo>
                  <a:lnTo>
                    <a:pt x="9709" y="23588"/>
                  </a:lnTo>
                  <a:lnTo>
                    <a:pt x="9709" y="23588"/>
                  </a:lnTo>
                  <a:lnTo>
                    <a:pt x="9042" y="24556"/>
                  </a:lnTo>
                  <a:lnTo>
                    <a:pt x="8708" y="25023"/>
                  </a:lnTo>
                  <a:lnTo>
                    <a:pt x="8441" y="25556"/>
                  </a:lnTo>
                  <a:lnTo>
                    <a:pt x="8441" y="25556"/>
                  </a:lnTo>
                  <a:lnTo>
                    <a:pt x="8308" y="25890"/>
                  </a:lnTo>
                  <a:lnTo>
                    <a:pt x="8174" y="26257"/>
                  </a:lnTo>
                  <a:lnTo>
                    <a:pt x="8107" y="26591"/>
                  </a:lnTo>
                  <a:lnTo>
                    <a:pt x="8041" y="26958"/>
                  </a:lnTo>
                  <a:lnTo>
                    <a:pt x="7941" y="27725"/>
                  </a:lnTo>
                  <a:lnTo>
                    <a:pt x="7874" y="28459"/>
                  </a:lnTo>
                  <a:lnTo>
                    <a:pt x="7874" y="28459"/>
                  </a:lnTo>
                  <a:lnTo>
                    <a:pt x="7707" y="30894"/>
                  </a:lnTo>
                  <a:lnTo>
                    <a:pt x="7574" y="33363"/>
                  </a:lnTo>
                  <a:lnTo>
                    <a:pt x="7474" y="35832"/>
                  </a:lnTo>
                  <a:lnTo>
                    <a:pt x="7407" y="38268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2"/>
            <p:cNvSpPr/>
            <p:nvPr/>
          </p:nvSpPr>
          <p:spPr>
            <a:xfrm>
              <a:off x="294000" y="2956300"/>
              <a:ext cx="485450" cy="1065125"/>
            </a:xfrm>
            <a:custGeom>
              <a:rect b="b" l="l" r="r" t="t"/>
              <a:pathLst>
                <a:path extrusionOk="0" h="42605" w="19418">
                  <a:moveTo>
                    <a:pt x="8708" y="1"/>
                  </a:moveTo>
                  <a:lnTo>
                    <a:pt x="8174" y="68"/>
                  </a:lnTo>
                  <a:lnTo>
                    <a:pt x="7674" y="168"/>
                  </a:lnTo>
                  <a:lnTo>
                    <a:pt x="7140" y="335"/>
                  </a:lnTo>
                  <a:lnTo>
                    <a:pt x="6639" y="501"/>
                  </a:lnTo>
                  <a:lnTo>
                    <a:pt x="6172" y="702"/>
                  </a:lnTo>
                  <a:lnTo>
                    <a:pt x="5705" y="935"/>
                  </a:lnTo>
                  <a:lnTo>
                    <a:pt x="5238" y="1235"/>
                  </a:lnTo>
                  <a:lnTo>
                    <a:pt x="4771" y="1536"/>
                  </a:lnTo>
                  <a:lnTo>
                    <a:pt x="4337" y="1903"/>
                  </a:lnTo>
                  <a:lnTo>
                    <a:pt x="3904" y="2270"/>
                  </a:lnTo>
                  <a:lnTo>
                    <a:pt x="3503" y="2670"/>
                  </a:lnTo>
                  <a:lnTo>
                    <a:pt x="3136" y="3104"/>
                  </a:lnTo>
                  <a:lnTo>
                    <a:pt x="2769" y="3537"/>
                  </a:lnTo>
                  <a:lnTo>
                    <a:pt x="2436" y="4004"/>
                  </a:lnTo>
                  <a:lnTo>
                    <a:pt x="2135" y="4472"/>
                  </a:lnTo>
                  <a:lnTo>
                    <a:pt x="1869" y="4972"/>
                  </a:lnTo>
                  <a:lnTo>
                    <a:pt x="1602" y="5472"/>
                  </a:lnTo>
                  <a:lnTo>
                    <a:pt x="1368" y="6006"/>
                  </a:lnTo>
                  <a:lnTo>
                    <a:pt x="1135" y="6507"/>
                  </a:lnTo>
                  <a:lnTo>
                    <a:pt x="934" y="7040"/>
                  </a:lnTo>
                  <a:lnTo>
                    <a:pt x="768" y="7574"/>
                  </a:lnTo>
                  <a:lnTo>
                    <a:pt x="601" y="8141"/>
                  </a:lnTo>
                  <a:lnTo>
                    <a:pt x="467" y="8675"/>
                  </a:lnTo>
                  <a:lnTo>
                    <a:pt x="334" y="9309"/>
                  </a:lnTo>
                  <a:lnTo>
                    <a:pt x="234" y="9943"/>
                  </a:lnTo>
                  <a:lnTo>
                    <a:pt x="134" y="10544"/>
                  </a:lnTo>
                  <a:lnTo>
                    <a:pt x="67" y="11177"/>
                  </a:lnTo>
                  <a:lnTo>
                    <a:pt x="34" y="11811"/>
                  </a:lnTo>
                  <a:lnTo>
                    <a:pt x="0" y="12445"/>
                  </a:lnTo>
                  <a:lnTo>
                    <a:pt x="34" y="13713"/>
                  </a:lnTo>
                  <a:lnTo>
                    <a:pt x="100" y="14981"/>
                  </a:lnTo>
                  <a:lnTo>
                    <a:pt x="267" y="16248"/>
                  </a:lnTo>
                  <a:lnTo>
                    <a:pt x="467" y="17483"/>
                  </a:lnTo>
                  <a:lnTo>
                    <a:pt x="734" y="18751"/>
                  </a:lnTo>
                  <a:lnTo>
                    <a:pt x="1035" y="20052"/>
                  </a:lnTo>
                  <a:lnTo>
                    <a:pt x="1402" y="21386"/>
                  </a:lnTo>
                  <a:lnTo>
                    <a:pt x="1769" y="22687"/>
                  </a:lnTo>
                  <a:lnTo>
                    <a:pt x="2169" y="23989"/>
                  </a:lnTo>
                  <a:lnTo>
                    <a:pt x="2536" y="25190"/>
                  </a:lnTo>
                  <a:lnTo>
                    <a:pt x="2970" y="26357"/>
                  </a:lnTo>
                  <a:lnTo>
                    <a:pt x="3203" y="26924"/>
                  </a:lnTo>
                  <a:lnTo>
                    <a:pt x="3470" y="27492"/>
                  </a:lnTo>
                  <a:lnTo>
                    <a:pt x="3770" y="28025"/>
                  </a:lnTo>
                  <a:lnTo>
                    <a:pt x="4071" y="28559"/>
                  </a:lnTo>
                  <a:lnTo>
                    <a:pt x="4804" y="29627"/>
                  </a:lnTo>
                  <a:lnTo>
                    <a:pt x="5105" y="30194"/>
                  </a:lnTo>
                  <a:lnTo>
                    <a:pt x="5238" y="30461"/>
                  </a:lnTo>
                  <a:lnTo>
                    <a:pt x="5338" y="30795"/>
                  </a:lnTo>
                  <a:lnTo>
                    <a:pt x="5405" y="31095"/>
                  </a:lnTo>
                  <a:lnTo>
                    <a:pt x="5472" y="31428"/>
                  </a:lnTo>
                  <a:lnTo>
                    <a:pt x="5505" y="32096"/>
                  </a:lnTo>
                  <a:lnTo>
                    <a:pt x="5505" y="32763"/>
                  </a:lnTo>
                  <a:lnTo>
                    <a:pt x="5472" y="33430"/>
                  </a:lnTo>
                  <a:lnTo>
                    <a:pt x="5438" y="39135"/>
                  </a:lnTo>
                  <a:lnTo>
                    <a:pt x="5405" y="41904"/>
                  </a:lnTo>
                  <a:lnTo>
                    <a:pt x="5405" y="42004"/>
                  </a:lnTo>
                  <a:lnTo>
                    <a:pt x="5472" y="42071"/>
                  </a:lnTo>
                  <a:lnTo>
                    <a:pt x="5538" y="42104"/>
                  </a:lnTo>
                  <a:lnTo>
                    <a:pt x="5639" y="42138"/>
                  </a:lnTo>
                  <a:lnTo>
                    <a:pt x="5705" y="42104"/>
                  </a:lnTo>
                  <a:lnTo>
                    <a:pt x="5772" y="42071"/>
                  </a:lnTo>
                  <a:lnTo>
                    <a:pt x="5839" y="42004"/>
                  </a:lnTo>
                  <a:lnTo>
                    <a:pt x="5872" y="41904"/>
                  </a:lnTo>
                  <a:lnTo>
                    <a:pt x="5905" y="36299"/>
                  </a:lnTo>
                  <a:lnTo>
                    <a:pt x="5939" y="33530"/>
                  </a:lnTo>
                  <a:lnTo>
                    <a:pt x="5939" y="32229"/>
                  </a:lnTo>
                  <a:lnTo>
                    <a:pt x="5939" y="31595"/>
                  </a:lnTo>
                  <a:lnTo>
                    <a:pt x="5839" y="30961"/>
                  </a:lnTo>
                  <a:lnTo>
                    <a:pt x="5772" y="30661"/>
                  </a:lnTo>
                  <a:lnTo>
                    <a:pt x="5672" y="30394"/>
                  </a:lnTo>
                  <a:lnTo>
                    <a:pt x="5572" y="30127"/>
                  </a:lnTo>
                  <a:lnTo>
                    <a:pt x="5438" y="29860"/>
                  </a:lnTo>
                  <a:lnTo>
                    <a:pt x="5138" y="29327"/>
                  </a:lnTo>
                  <a:lnTo>
                    <a:pt x="4804" y="28826"/>
                  </a:lnTo>
                  <a:lnTo>
                    <a:pt x="4471" y="28326"/>
                  </a:lnTo>
                  <a:lnTo>
                    <a:pt x="4171" y="27792"/>
                  </a:lnTo>
                  <a:lnTo>
                    <a:pt x="3904" y="27258"/>
                  </a:lnTo>
                  <a:lnTo>
                    <a:pt x="3637" y="26724"/>
                  </a:lnTo>
                  <a:lnTo>
                    <a:pt x="3370" y="26124"/>
                  </a:lnTo>
                  <a:lnTo>
                    <a:pt x="3170" y="25523"/>
                  </a:lnTo>
                  <a:lnTo>
                    <a:pt x="2736" y="24322"/>
                  </a:lnTo>
                  <a:lnTo>
                    <a:pt x="2369" y="23121"/>
                  </a:lnTo>
                  <a:lnTo>
                    <a:pt x="2002" y="21920"/>
                  </a:lnTo>
                  <a:lnTo>
                    <a:pt x="1668" y="20652"/>
                  </a:lnTo>
                  <a:lnTo>
                    <a:pt x="1335" y="19385"/>
                  </a:lnTo>
                  <a:lnTo>
                    <a:pt x="1068" y="18117"/>
                  </a:lnTo>
                  <a:lnTo>
                    <a:pt x="801" y="16816"/>
                  </a:lnTo>
                  <a:lnTo>
                    <a:pt x="634" y="15548"/>
                  </a:lnTo>
                  <a:lnTo>
                    <a:pt x="501" y="14247"/>
                  </a:lnTo>
                  <a:lnTo>
                    <a:pt x="467" y="12946"/>
                  </a:lnTo>
                  <a:lnTo>
                    <a:pt x="467" y="12278"/>
                  </a:lnTo>
                  <a:lnTo>
                    <a:pt x="501" y="11611"/>
                  </a:lnTo>
                  <a:lnTo>
                    <a:pt x="601" y="10477"/>
                  </a:lnTo>
                  <a:lnTo>
                    <a:pt x="701" y="9876"/>
                  </a:lnTo>
                  <a:lnTo>
                    <a:pt x="801" y="9309"/>
                  </a:lnTo>
                  <a:lnTo>
                    <a:pt x="934" y="8742"/>
                  </a:lnTo>
                  <a:lnTo>
                    <a:pt x="1068" y="8175"/>
                  </a:lnTo>
                  <a:lnTo>
                    <a:pt x="1235" y="7608"/>
                  </a:lnTo>
                  <a:lnTo>
                    <a:pt x="1435" y="7040"/>
                  </a:lnTo>
                  <a:lnTo>
                    <a:pt x="1635" y="6507"/>
                  </a:lnTo>
                  <a:lnTo>
                    <a:pt x="1869" y="5973"/>
                  </a:lnTo>
                  <a:lnTo>
                    <a:pt x="2135" y="5439"/>
                  </a:lnTo>
                  <a:lnTo>
                    <a:pt x="2402" y="4939"/>
                  </a:lnTo>
                  <a:lnTo>
                    <a:pt x="2703" y="4438"/>
                  </a:lnTo>
                  <a:lnTo>
                    <a:pt x="3036" y="3938"/>
                  </a:lnTo>
                  <a:lnTo>
                    <a:pt x="3403" y="3471"/>
                  </a:lnTo>
                  <a:lnTo>
                    <a:pt x="3804" y="3037"/>
                  </a:lnTo>
                  <a:lnTo>
                    <a:pt x="4171" y="2670"/>
                  </a:lnTo>
                  <a:lnTo>
                    <a:pt x="4571" y="2303"/>
                  </a:lnTo>
                  <a:lnTo>
                    <a:pt x="4971" y="1969"/>
                  </a:lnTo>
                  <a:lnTo>
                    <a:pt x="5405" y="1669"/>
                  </a:lnTo>
                  <a:lnTo>
                    <a:pt x="5839" y="1402"/>
                  </a:lnTo>
                  <a:lnTo>
                    <a:pt x="6306" y="1135"/>
                  </a:lnTo>
                  <a:lnTo>
                    <a:pt x="6773" y="935"/>
                  </a:lnTo>
                  <a:lnTo>
                    <a:pt x="7273" y="768"/>
                  </a:lnTo>
                  <a:lnTo>
                    <a:pt x="7807" y="601"/>
                  </a:lnTo>
                  <a:lnTo>
                    <a:pt x="8374" y="535"/>
                  </a:lnTo>
                  <a:lnTo>
                    <a:pt x="8908" y="468"/>
                  </a:lnTo>
                  <a:lnTo>
                    <a:pt x="9475" y="468"/>
                  </a:lnTo>
                  <a:lnTo>
                    <a:pt x="10009" y="501"/>
                  </a:lnTo>
                  <a:lnTo>
                    <a:pt x="10576" y="601"/>
                  </a:lnTo>
                  <a:lnTo>
                    <a:pt x="11110" y="735"/>
                  </a:lnTo>
                  <a:lnTo>
                    <a:pt x="11644" y="868"/>
                  </a:lnTo>
                  <a:lnTo>
                    <a:pt x="12211" y="1102"/>
                  </a:lnTo>
                  <a:lnTo>
                    <a:pt x="12711" y="1335"/>
                  </a:lnTo>
                  <a:lnTo>
                    <a:pt x="13212" y="1636"/>
                  </a:lnTo>
                  <a:lnTo>
                    <a:pt x="13712" y="1936"/>
                  </a:lnTo>
                  <a:lnTo>
                    <a:pt x="14179" y="2303"/>
                  </a:lnTo>
                  <a:lnTo>
                    <a:pt x="14613" y="2670"/>
                  </a:lnTo>
                  <a:lnTo>
                    <a:pt x="15013" y="3070"/>
                  </a:lnTo>
                  <a:lnTo>
                    <a:pt x="15414" y="3471"/>
                  </a:lnTo>
                  <a:lnTo>
                    <a:pt x="15781" y="3904"/>
                  </a:lnTo>
                  <a:lnTo>
                    <a:pt x="16114" y="4371"/>
                  </a:lnTo>
                  <a:lnTo>
                    <a:pt x="16448" y="4872"/>
                  </a:lnTo>
                  <a:lnTo>
                    <a:pt x="16748" y="5339"/>
                  </a:lnTo>
                  <a:lnTo>
                    <a:pt x="17049" y="5873"/>
                  </a:lnTo>
                  <a:lnTo>
                    <a:pt x="17282" y="6373"/>
                  </a:lnTo>
                  <a:lnTo>
                    <a:pt x="17549" y="6907"/>
                  </a:lnTo>
                  <a:lnTo>
                    <a:pt x="17749" y="7441"/>
                  </a:lnTo>
                  <a:lnTo>
                    <a:pt x="18083" y="8408"/>
                  </a:lnTo>
                  <a:lnTo>
                    <a:pt x="18383" y="9376"/>
                  </a:lnTo>
                  <a:lnTo>
                    <a:pt x="18617" y="10377"/>
                  </a:lnTo>
                  <a:lnTo>
                    <a:pt x="18783" y="11378"/>
                  </a:lnTo>
                  <a:lnTo>
                    <a:pt x="18883" y="12412"/>
                  </a:lnTo>
                  <a:lnTo>
                    <a:pt x="18950" y="13413"/>
                  </a:lnTo>
                  <a:lnTo>
                    <a:pt x="18950" y="14447"/>
                  </a:lnTo>
                  <a:lnTo>
                    <a:pt x="18917" y="15448"/>
                  </a:lnTo>
                  <a:lnTo>
                    <a:pt x="18817" y="16482"/>
                  </a:lnTo>
                  <a:lnTo>
                    <a:pt x="18650" y="17483"/>
                  </a:lnTo>
                  <a:lnTo>
                    <a:pt x="18450" y="18484"/>
                  </a:lnTo>
                  <a:lnTo>
                    <a:pt x="18183" y="19485"/>
                  </a:lnTo>
                  <a:lnTo>
                    <a:pt x="17883" y="20452"/>
                  </a:lnTo>
                  <a:lnTo>
                    <a:pt x="17549" y="21420"/>
                  </a:lnTo>
                  <a:lnTo>
                    <a:pt x="17149" y="22354"/>
                  </a:lnTo>
                  <a:lnTo>
                    <a:pt x="16682" y="23288"/>
                  </a:lnTo>
                  <a:lnTo>
                    <a:pt x="16214" y="24155"/>
                  </a:lnTo>
                  <a:lnTo>
                    <a:pt x="15681" y="25023"/>
                  </a:lnTo>
                  <a:lnTo>
                    <a:pt x="15114" y="25824"/>
                  </a:lnTo>
                  <a:lnTo>
                    <a:pt x="14480" y="26624"/>
                  </a:lnTo>
                  <a:lnTo>
                    <a:pt x="13846" y="27392"/>
                  </a:lnTo>
                  <a:lnTo>
                    <a:pt x="13145" y="28126"/>
                  </a:lnTo>
                  <a:lnTo>
                    <a:pt x="12411" y="28793"/>
                  </a:lnTo>
                  <a:lnTo>
                    <a:pt x="11644" y="29460"/>
                  </a:lnTo>
                  <a:lnTo>
                    <a:pt x="11410" y="29627"/>
                  </a:lnTo>
                  <a:lnTo>
                    <a:pt x="11210" y="29827"/>
                  </a:lnTo>
                  <a:lnTo>
                    <a:pt x="11043" y="30027"/>
                  </a:lnTo>
                  <a:lnTo>
                    <a:pt x="10910" y="30261"/>
                  </a:lnTo>
                  <a:lnTo>
                    <a:pt x="10843" y="30528"/>
                  </a:lnTo>
                  <a:lnTo>
                    <a:pt x="10810" y="30795"/>
                  </a:lnTo>
                  <a:lnTo>
                    <a:pt x="10776" y="31328"/>
                  </a:lnTo>
                  <a:lnTo>
                    <a:pt x="10676" y="34097"/>
                  </a:lnTo>
                  <a:lnTo>
                    <a:pt x="10509" y="39636"/>
                  </a:lnTo>
                  <a:lnTo>
                    <a:pt x="10443" y="42371"/>
                  </a:lnTo>
                  <a:lnTo>
                    <a:pt x="10443" y="42471"/>
                  </a:lnTo>
                  <a:lnTo>
                    <a:pt x="10509" y="42538"/>
                  </a:lnTo>
                  <a:lnTo>
                    <a:pt x="10576" y="42572"/>
                  </a:lnTo>
                  <a:lnTo>
                    <a:pt x="10643" y="42605"/>
                  </a:lnTo>
                  <a:lnTo>
                    <a:pt x="10743" y="42572"/>
                  </a:lnTo>
                  <a:lnTo>
                    <a:pt x="10810" y="42538"/>
                  </a:lnTo>
                  <a:lnTo>
                    <a:pt x="10876" y="42471"/>
                  </a:lnTo>
                  <a:lnTo>
                    <a:pt x="10876" y="42371"/>
                  </a:lnTo>
                  <a:lnTo>
                    <a:pt x="11043" y="36700"/>
                  </a:lnTo>
                  <a:lnTo>
                    <a:pt x="11143" y="33864"/>
                  </a:lnTo>
                  <a:lnTo>
                    <a:pt x="11243" y="31028"/>
                  </a:lnTo>
                  <a:lnTo>
                    <a:pt x="11277" y="30694"/>
                  </a:lnTo>
                  <a:lnTo>
                    <a:pt x="11377" y="30428"/>
                  </a:lnTo>
                  <a:lnTo>
                    <a:pt x="11510" y="30194"/>
                  </a:lnTo>
                  <a:lnTo>
                    <a:pt x="11744" y="29960"/>
                  </a:lnTo>
                  <a:lnTo>
                    <a:pt x="12611" y="29260"/>
                  </a:lnTo>
                  <a:lnTo>
                    <a:pt x="13379" y="28526"/>
                  </a:lnTo>
                  <a:lnTo>
                    <a:pt x="14113" y="27792"/>
                  </a:lnTo>
                  <a:lnTo>
                    <a:pt x="14780" y="27025"/>
                  </a:lnTo>
                  <a:lnTo>
                    <a:pt x="15414" y="26224"/>
                  </a:lnTo>
                  <a:lnTo>
                    <a:pt x="15981" y="25390"/>
                  </a:lnTo>
                  <a:lnTo>
                    <a:pt x="16515" y="24522"/>
                  </a:lnTo>
                  <a:lnTo>
                    <a:pt x="17015" y="23622"/>
                  </a:lnTo>
                  <a:lnTo>
                    <a:pt x="17482" y="22721"/>
                  </a:lnTo>
                  <a:lnTo>
                    <a:pt x="17883" y="21787"/>
                  </a:lnTo>
                  <a:lnTo>
                    <a:pt x="18250" y="20819"/>
                  </a:lnTo>
                  <a:lnTo>
                    <a:pt x="18583" y="19852"/>
                  </a:lnTo>
                  <a:lnTo>
                    <a:pt x="18850" y="18851"/>
                  </a:lnTo>
                  <a:lnTo>
                    <a:pt x="19050" y="17850"/>
                  </a:lnTo>
                  <a:lnTo>
                    <a:pt x="19217" y="16816"/>
                  </a:lnTo>
                  <a:lnTo>
                    <a:pt x="19351" y="15815"/>
                  </a:lnTo>
                  <a:lnTo>
                    <a:pt x="19417" y="14781"/>
                  </a:lnTo>
                  <a:lnTo>
                    <a:pt x="19417" y="13746"/>
                  </a:lnTo>
                  <a:lnTo>
                    <a:pt x="19384" y="12745"/>
                  </a:lnTo>
                  <a:lnTo>
                    <a:pt x="19284" y="11711"/>
                  </a:lnTo>
                  <a:lnTo>
                    <a:pt x="19117" y="10710"/>
                  </a:lnTo>
                  <a:lnTo>
                    <a:pt x="18917" y="9709"/>
                  </a:lnTo>
                  <a:lnTo>
                    <a:pt x="18650" y="8709"/>
                  </a:lnTo>
                  <a:lnTo>
                    <a:pt x="18316" y="7608"/>
                  </a:lnTo>
                  <a:lnTo>
                    <a:pt x="17883" y="6540"/>
                  </a:lnTo>
                  <a:lnTo>
                    <a:pt x="17649" y="6040"/>
                  </a:lnTo>
                  <a:lnTo>
                    <a:pt x="17382" y="5539"/>
                  </a:lnTo>
                  <a:lnTo>
                    <a:pt x="17115" y="5039"/>
                  </a:lnTo>
                  <a:lnTo>
                    <a:pt x="16782" y="4538"/>
                  </a:lnTo>
                  <a:lnTo>
                    <a:pt x="16481" y="4071"/>
                  </a:lnTo>
                  <a:lnTo>
                    <a:pt x="16148" y="3604"/>
                  </a:lnTo>
                  <a:lnTo>
                    <a:pt x="15781" y="3170"/>
                  </a:lnTo>
                  <a:lnTo>
                    <a:pt x="15380" y="2770"/>
                  </a:lnTo>
                  <a:lnTo>
                    <a:pt x="14980" y="2370"/>
                  </a:lnTo>
                  <a:lnTo>
                    <a:pt x="14546" y="2003"/>
                  </a:lnTo>
                  <a:lnTo>
                    <a:pt x="14079" y="1636"/>
                  </a:lnTo>
                  <a:lnTo>
                    <a:pt x="13612" y="1335"/>
                  </a:lnTo>
                  <a:lnTo>
                    <a:pt x="13112" y="1035"/>
                  </a:lnTo>
                  <a:lnTo>
                    <a:pt x="12578" y="768"/>
                  </a:lnTo>
                  <a:lnTo>
                    <a:pt x="12078" y="535"/>
                  </a:lnTo>
                  <a:lnTo>
                    <a:pt x="11510" y="368"/>
                  </a:lnTo>
                  <a:lnTo>
                    <a:pt x="10943" y="201"/>
                  </a:lnTo>
                  <a:lnTo>
                    <a:pt x="10376" y="101"/>
                  </a:lnTo>
                  <a:lnTo>
                    <a:pt x="9809" y="34"/>
                  </a:lnTo>
                  <a:lnTo>
                    <a:pt x="92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2"/>
            <p:cNvSpPr/>
            <p:nvPr/>
          </p:nvSpPr>
          <p:spPr>
            <a:xfrm>
              <a:off x="469150" y="3417550"/>
              <a:ext cx="34225" cy="600550"/>
            </a:xfrm>
            <a:custGeom>
              <a:rect b="b" l="l" r="r" t="t"/>
              <a:pathLst>
                <a:path extrusionOk="0" h="24022" w="1369">
                  <a:moveTo>
                    <a:pt x="134" y="0"/>
                  </a:moveTo>
                  <a:lnTo>
                    <a:pt x="67" y="34"/>
                  </a:lnTo>
                  <a:lnTo>
                    <a:pt x="0" y="101"/>
                  </a:lnTo>
                  <a:lnTo>
                    <a:pt x="0" y="201"/>
                  </a:lnTo>
                  <a:lnTo>
                    <a:pt x="234" y="2503"/>
                  </a:lnTo>
                  <a:lnTo>
                    <a:pt x="434" y="4771"/>
                  </a:lnTo>
                  <a:lnTo>
                    <a:pt x="601" y="7073"/>
                  </a:lnTo>
                  <a:lnTo>
                    <a:pt x="701" y="9375"/>
                  </a:lnTo>
                  <a:lnTo>
                    <a:pt x="801" y="11677"/>
                  </a:lnTo>
                  <a:lnTo>
                    <a:pt x="868" y="13979"/>
                  </a:lnTo>
                  <a:lnTo>
                    <a:pt x="901" y="16248"/>
                  </a:lnTo>
                  <a:lnTo>
                    <a:pt x="901" y="18550"/>
                  </a:lnTo>
                  <a:lnTo>
                    <a:pt x="868" y="21186"/>
                  </a:lnTo>
                  <a:lnTo>
                    <a:pt x="768" y="23821"/>
                  </a:lnTo>
                  <a:lnTo>
                    <a:pt x="801" y="23921"/>
                  </a:lnTo>
                  <a:lnTo>
                    <a:pt x="834" y="23988"/>
                  </a:lnTo>
                  <a:lnTo>
                    <a:pt x="901" y="24021"/>
                  </a:lnTo>
                  <a:lnTo>
                    <a:pt x="1101" y="24021"/>
                  </a:lnTo>
                  <a:lnTo>
                    <a:pt x="1168" y="23988"/>
                  </a:lnTo>
                  <a:lnTo>
                    <a:pt x="1201" y="23921"/>
                  </a:lnTo>
                  <a:lnTo>
                    <a:pt x="1235" y="23821"/>
                  </a:lnTo>
                  <a:lnTo>
                    <a:pt x="1302" y="21519"/>
                  </a:lnTo>
                  <a:lnTo>
                    <a:pt x="1368" y="19217"/>
                  </a:lnTo>
                  <a:lnTo>
                    <a:pt x="1368" y="16915"/>
                  </a:lnTo>
                  <a:lnTo>
                    <a:pt x="1335" y="14613"/>
                  </a:lnTo>
                  <a:lnTo>
                    <a:pt x="1302" y="12311"/>
                  </a:lnTo>
                  <a:lnTo>
                    <a:pt x="1201" y="10043"/>
                  </a:lnTo>
                  <a:lnTo>
                    <a:pt x="1101" y="7741"/>
                  </a:lnTo>
                  <a:lnTo>
                    <a:pt x="935" y="5439"/>
                  </a:lnTo>
                  <a:lnTo>
                    <a:pt x="734" y="2836"/>
                  </a:lnTo>
                  <a:lnTo>
                    <a:pt x="467" y="201"/>
                  </a:lnTo>
                  <a:lnTo>
                    <a:pt x="434" y="101"/>
                  </a:lnTo>
                  <a:lnTo>
                    <a:pt x="367" y="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2"/>
            <p:cNvSpPr/>
            <p:nvPr/>
          </p:nvSpPr>
          <p:spPr>
            <a:xfrm>
              <a:off x="377400" y="3194025"/>
              <a:ext cx="308625" cy="833250"/>
            </a:xfrm>
            <a:custGeom>
              <a:rect b="b" l="l" r="r" t="t"/>
              <a:pathLst>
                <a:path extrusionOk="0" h="33330" w="12345">
                  <a:moveTo>
                    <a:pt x="5172" y="467"/>
                  </a:moveTo>
                  <a:lnTo>
                    <a:pt x="5472" y="534"/>
                  </a:lnTo>
                  <a:lnTo>
                    <a:pt x="5739" y="668"/>
                  </a:lnTo>
                  <a:lnTo>
                    <a:pt x="5972" y="834"/>
                  </a:lnTo>
                  <a:lnTo>
                    <a:pt x="6139" y="1035"/>
                  </a:lnTo>
                  <a:lnTo>
                    <a:pt x="6306" y="1301"/>
                  </a:lnTo>
                  <a:lnTo>
                    <a:pt x="6373" y="1568"/>
                  </a:lnTo>
                  <a:lnTo>
                    <a:pt x="6406" y="1668"/>
                  </a:lnTo>
                  <a:lnTo>
                    <a:pt x="6440" y="1702"/>
                  </a:lnTo>
                  <a:lnTo>
                    <a:pt x="6239" y="2102"/>
                  </a:lnTo>
                  <a:lnTo>
                    <a:pt x="6173" y="2302"/>
                  </a:lnTo>
                  <a:lnTo>
                    <a:pt x="6106" y="2536"/>
                  </a:lnTo>
                  <a:lnTo>
                    <a:pt x="6106" y="2636"/>
                  </a:lnTo>
                  <a:lnTo>
                    <a:pt x="6139" y="2703"/>
                  </a:lnTo>
                  <a:lnTo>
                    <a:pt x="6206" y="2769"/>
                  </a:lnTo>
                  <a:lnTo>
                    <a:pt x="6273" y="2803"/>
                  </a:lnTo>
                  <a:lnTo>
                    <a:pt x="6440" y="2803"/>
                  </a:lnTo>
                  <a:lnTo>
                    <a:pt x="6506" y="2736"/>
                  </a:lnTo>
                  <a:lnTo>
                    <a:pt x="6540" y="2636"/>
                  </a:lnTo>
                  <a:lnTo>
                    <a:pt x="6673" y="2302"/>
                  </a:lnTo>
                  <a:lnTo>
                    <a:pt x="6806" y="2002"/>
                  </a:lnTo>
                  <a:lnTo>
                    <a:pt x="7040" y="1702"/>
                  </a:lnTo>
                  <a:lnTo>
                    <a:pt x="7274" y="1435"/>
                  </a:lnTo>
                  <a:lnTo>
                    <a:pt x="7574" y="1235"/>
                  </a:lnTo>
                  <a:lnTo>
                    <a:pt x="7907" y="1068"/>
                  </a:lnTo>
                  <a:lnTo>
                    <a:pt x="8241" y="1001"/>
                  </a:lnTo>
                  <a:lnTo>
                    <a:pt x="8608" y="1001"/>
                  </a:lnTo>
                  <a:lnTo>
                    <a:pt x="8808" y="1035"/>
                  </a:lnTo>
                  <a:lnTo>
                    <a:pt x="9008" y="1135"/>
                  </a:lnTo>
                  <a:lnTo>
                    <a:pt x="9142" y="1268"/>
                  </a:lnTo>
                  <a:lnTo>
                    <a:pt x="9242" y="1435"/>
                  </a:lnTo>
                  <a:lnTo>
                    <a:pt x="9309" y="1602"/>
                  </a:lnTo>
                  <a:lnTo>
                    <a:pt x="9342" y="1802"/>
                  </a:lnTo>
                  <a:lnTo>
                    <a:pt x="9375" y="2202"/>
                  </a:lnTo>
                  <a:lnTo>
                    <a:pt x="9342" y="2636"/>
                  </a:lnTo>
                  <a:lnTo>
                    <a:pt x="9242" y="3036"/>
                  </a:lnTo>
                  <a:lnTo>
                    <a:pt x="9075" y="3403"/>
                  </a:lnTo>
                  <a:lnTo>
                    <a:pt x="8842" y="3737"/>
                  </a:lnTo>
                  <a:lnTo>
                    <a:pt x="8775" y="3837"/>
                  </a:lnTo>
                  <a:lnTo>
                    <a:pt x="8775" y="3904"/>
                  </a:lnTo>
                  <a:lnTo>
                    <a:pt x="8775" y="4004"/>
                  </a:lnTo>
                  <a:lnTo>
                    <a:pt x="8842" y="4070"/>
                  </a:lnTo>
                  <a:lnTo>
                    <a:pt x="8908" y="4104"/>
                  </a:lnTo>
                  <a:lnTo>
                    <a:pt x="8975" y="4137"/>
                  </a:lnTo>
                  <a:lnTo>
                    <a:pt x="9075" y="4104"/>
                  </a:lnTo>
                  <a:lnTo>
                    <a:pt x="9142" y="4070"/>
                  </a:lnTo>
                  <a:lnTo>
                    <a:pt x="9275" y="3970"/>
                  </a:lnTo>
                  <a:lnTo>
                    <a:pt x="9442" y="3870"/>
                  </a:lnTo>
                  <a:lnTo>
                    <a:pt x="9742" y="3770"/>
                  </a:lnTo>
                  <a:lnTo>
                    <a:pt x="10076" y="3737"/>
                  </a:lnTo>
                  <a:lnTo>
                    <a:pt x="10376" y="3770"/>
                  </a:lnTo>
                  <a:lnTo>
                    <a:pt x="10710" y="3870"/>
                  </a:lnTo>
                  <a:lnTo>
                    <a:pt x="11010" y="4004"/>
                  </a:lnTo>
                  <a:lnTo>
                    <a:pt x="11277" y="4204"/>
                  </a:lnTo>
                  <a:lnTo>
                    <a:pt x="11477" y="4471"/>
                  </a:lnTo>
                  <a:lnTo>
                    <a:pt x="11677" y="4771"/>
                  </a:lnTo>
                  <a:lnTo>
                    <a:pt x="11778" y="5071"/>
                  </a:lnTo>
                  <a:lnTo>
                    <a:pt x="11878" y="5405"/>
                  </a:lnTo>
                  <a:lnTo>
                    <a:pt x="11911" y="5772"/>
                  </a:lnTo>
                  <a:lnTo>
                    <a:pt x="11878" y="6106"/>
                  </a:lnTo>
                  <a:lnTo>
                    <a:pt x="11844" y="6473"/>
                  </a:lnTo>
                  <a:lnTo>
                    <a:pt x="11744" y="6773"/>
                  </a:lnTo>
                  <a:lnTo>
                    <a:pt x="11611" y="7106"/>
                  </a:lnTo>
                  <a:lnTo>
                    <a:pt x="11477" y="7307"/>
                  </a:lnTo>
                  <a:lnTo>
                    <a:pt x="11344" y="7507"/>
                  </a:lnTo>
                  <a:lnTo>
                    <a:pt x="11177" y="7674"/>
                  </a:lnTo>
                  <a:lnTo>
                    <a:pt x="10977" y="7807"/>
                  </a:lnTo>
                  <a:lnTo>
                    <a:pt x="10777" y="7941"/>
                  </a:lnTo>
                  <a:lnTo>
                    <a:pt x="10576" y="8007"/>
                  </a:lnTo>
                  <a:lnTo>
                    <a:pt x="10343" y="8074"/>
                  </a:lnTo>
                  <a:lnTo>
                    <a:pt x="10143" y="8074"/>
                  </a:lnTo>
                  <a:lnTo>
                    <a:pt x="9876" y="8007"/>
                  </a:lnTo>
                  <a:lnTo>
                    <a:pt x="9642" y="7907"/>
                  </a:lnTo>
                  <a:lnTo>
                    <a:pt x="9442" y="7774"/>
                  </a:lnTo>
                  <a:lnTo>
                    <a:pt x="9242" y="7607"/>
                  </a:lnTo>
                  <a:lnTo>
                    <a:pt x="9042" y="7440"/>
                  </a:lnTo>
                  <a:lnTo>
                    <a:pt x="8875" y="7240"/>
                  </a:lnTo>
                  <a:lnTo>
                    <a:pt x="8708" y="7040"/>
                  </a:lnTo>
                  <a:lnTo>
                    <a:pt x="8575" y="6806"/>
                  </a:lnTo>
                  <a:lnTo>
                    <a:pt x="8541" y="6739"/>
                  </a:lnTo>
                  <a:lnTo>
                    <a:pt x="8441" y="6706"/>
                  </a:lnTo>
                  <a:lnTo>
                    <a:pt x="8375" y="6673"/>
                  </a:lnTo>
                  <a:lnTo>
                    <a:pt x="8274" y="6706"/>
                  </a:lnTo>
                  <a:lnTo>
                    <a:pt x="8208" y="6773"/>
                  </a:lnTo>
                  <a:lnTo>
                    <a:pt x="8174" y="6873"/>
                  </a:lnTo>
                  <a:lnTo>
                    <a:pt x="8174" y="6940"/>
                  </a:lnTo>
                  <a:lnTo>
                    <a:pt x="8208" y="7040"/>
                  </a:lnTo>
                  <a:lnTo>
                    <a:pt x="8308" y="7240"/>
                  </a:lnTo>
                  <a:lnTo>
                    <a:pt x="8441" y="7440"/>
                  </a:lnTo>
                  <a:lnTo>
                    <a:pt x="8341" y="7507"/>
                  </a:lnTo>
                  <a:lnTo>
                    <a:pt x="8241" y="7607"/>
                  </a:lnTo>
                  <a:lnTo>
                    <a:pt x="8174" y="7740"/>
                  </a:lnTo>
                  <a:lnTo>
                    <a:pt x="8074" y="7974"/>
                  </a:lnTo>
                  <a:lnTo>
                    <a:pt x="7974" y="8107"/>
                  </a:lnTo>
                  <a:lnTo>
                    <a:pt x="7841" y="8241"/>
                  </a:lnTo>
                  <a:lnTo>
                    <a:pt x="7707" y="8341"/>
                  </a:lnTo>
                  <a:lnTo>
                    <a:pt x="7574" y="8408"/>
                  </a:lnTo>
                  <a:lnTo>
                    <a:pt x="7374" y="8474"/>
                  </a:lnTo>
                  <a:lnTo>
                    <a:pt x="7207" y="8541"/>
                  </a:lnTo>
                  <a:lnTo>
                    <a:pt x="6806" y="8541"/>
                  </a:lnTo>
                  <a:lnTo>
                    <a:pt x="6640" y="8508"/>
                  </a:lnTo>
                  <a:lnTo>
                    <a:pt x="6473" y="8474"/>
                  </a:lnTo>
                  <a:lnTo>
                    <a:pt x="6306" y="8408"/>
                  </a:lnTo>
                  <a:lnTo>
                    <a:pt x="6139" y="8308"/>
                  </a:lnTo>
                  <a:lnTo>
                    <a:pt x="5839" y="8074"/>
                  </a:lnTo>
                  <a:lnTo>
                    <a:pt x="5572" y="7774"/>
                  </a:lnTo>
                  <a:lnTo>
                    <a:pt x="5372" y="7440"/>
                  </a:lnTo>
                  <a:lnTo>
                    <a:pt x="5205" y="7106"/>
                  </a:lnTo>
                  <a:lnTo>
                    <a:pt x="5138" y="7006"/>
                  </a:lnTo>
                  <a:lnTo>
                    <a:pt x="5005" y="6940"/>
                  </a:lnTo>
                  <a:lnTo>
                    <a:pt x="4871" y="6973"/>
                  </a:lnTo>
                  <a:lnTo>
                    <a:pt x="4838" y="7006"/>
                  </a:lnTo>
                  <a:lnTo>
                    <a:pt x="4771" y="7040"/>
                  </a:lnTo>
                  <a:lnTo>
                    <a:pt x="4538" y="7440"/>
                  </a:lnTo>
                  <a:lnTo>
                    <a:pt x="4271" y="7774"/>
                  </a:lnTo>
                  <a:lnTo>
                    <a:pt x="3971" y="8107"/>
                  </a:lnTo>
                  <a:lnTo>
                    <a:pt x="3604" y="8341"/>
                  </a:lnTo>
                  <a:lnTo>
                    <a:pt x="3237" y="8541"/>
                  </a:lnTo>
                  <a:lnTo>
                    <a:pt x="3003" y="8641"/>
                  </a:lnTo>
                  <a:lnTo>
                    <a:pt x="2803" y="8675"/>
                  </a:lnTo>
                  <a:lnTo>
                    <a:pt x="2603" y="8708"/>
                  </a:lnTo>
                  <a:lnTo>
                    <a:pt x="2369" y="8708"/>
                  </a:lnTo>
                  <a:lnTo>
                    <a:pt x="2136" y="8675"/>
                  </a:lnTo>
                  <a:lnTo>
                    <a:pt x="1902" y="8608"/>
                  </a:lnTo>
                  <a:lnTo>
                    <a:pt x="1735" y="8541"/>
                  </a:lnTo>
                  <a:lnTo>
                    <a:pt x="1569" y="8441"/>
                  </a:lnTo>
                  <a:lnTo>
                    <a:pt x="1402" y="8341"/>
                  </a:lnTo>
                  <a:lnTo>
                    <a:pt x="1268" y="8207"/>
                  </a:lnTo>
                  <a:lnTo>
                    <a:pt x="1135" y="8074"/>
                  </a:lnTo>
                  <a:lnTo>
                    <a:pt x="1035" y="7907"/>
                  </a:lnTo>
                  <a:lnTo>
                    <a:pt x="968" y="7707"/>
                  </a:lnTo>
                  <a:lnTo>
                    <a:pt x="935" y="7507"/>
                  </a:lnTo>
                  <a:lnTo>
                    <a:pt x="935" y="7340"/>
                  </a:lnTo>
                  <a:lnTo>
                    <a:pt x="935" y="7140"/>
                  </a:lnTo>
                  <a:lnTo>
                    <a:pt x="1001" y="6973"/>
                  </a:lnTo>
                  <a:lnTo>
                    <a:pt x="1068" y="6806"/>
                  </a:lnTo>
                  <a:lnTo>
                    <a:pt x="1168" y="6639"/>
                  </a:lnTo>
                  <a:lnTo>
                    <a:pt x="1268" y="6506"/>
                  </a:lnTo>
                  <a:lnTo>
                    <a:pt x="1402" y="6373"/>
                  </a:lnTo>
                  <a:lnTo>
                    <a:pt x="1569" y="6306"/>
                  </a:lnTo>
                  <a:lnTo>
                    <a:pt x="1635" y="6272"/>
                  </a:lnTo>
                  <a:lnTo>
                    <a:pt x="1702" y="6206"/>
                  </a:lnTo>
                  <a:lnTo>
                    <a:pt x="1735" y="6139"/>
                  </a:lnTo>
                  <a:lnTo>
                    <a:pt x="1735" y="6072"/>
                  </a:lnTo>
                  <a:lnTo>
                    <a:pt x="1735" y="6006"/>
                  </a:lnTo>
                  <a:lnTo>
                    <a:pt x="1702" y="5939"/>
                  </a:lnTo>
                  <a:lnTo>
                    <a:pt x="1669" y="5905"/>
                  </a:lnTo>
                  <a:lnTo>
                    <a:pt x="1569" y="5872"/>
                  </a:lnTo>
                  <a:lnTo>
                    <a:pt x="1402" y="5772"/>
                  </a:lnTo>
                  <a:lnTo>
                    <a:pt x="1235" y="5672"/>
                  </a:lnTo>
                  <a:lnTo>
                    <a:pt x="1102" y="5572"/>
                  </a:lnTo>
                  <a:lnTo>
                    <a:pt x="968" y="5438"/>
                  </a:lnTo>
                  <a:lnTo>
                    <a:pt x="735" y="5138"/>
                  </a:lnTo>
                  <a:lnTo>
                    <a:pt x="568" y="4804"/>
                  </a:lnTo>
                  <a:lnTo>
                    <a:pt x="468" y="4437"/>
                  </a:lnTo>
                  <a:lnTo>
                    <a:pt x="434" y="4237"/>
                  </a:lnTo>
                  <a:lnTo>
                    <a:pt x="434" y="4037"/>
                  </a:lnTo>
                  <a:lnTo>
                    <a:pt x="468" y="3870"/>
                  </a:lnTo>
                  <a:lnTo>
                    <a:pt x="501" y="3670"/>
                  </a:lnTo>
                  <a:lnTo>
                    <a:pt x="568" y="3503"/>
                  </a:lnTo>
                  <a:lnTo>
                    <a:pt x="668" y="3337"/>
                  </a:lnTo>
                  <a:lnTo>
                    <a:pt x="768" y="3170"/>
                  </a:lnTo>
                  <a:lnTo>
                    <a:pt x="901" y="3036"/>
                  </a:lnTo>
                  <a:lnTo>
                    <a:pt x="1035" y="2903"/>
                  </a:lnTo>
                  <a:lnTo>
                    <a:pt x="1168" y="2803"/>
                  </a:lnTo>
                  <a:lnTo>
                    <a:pt x="1502" y="2636"/>
                  </a:lnTo>
                  <a:lnTo>
                    <a:pt x="1869" y="2569"/>
                  </a:lnTo>
                  <a:lnTo>
                    <a:pt x="2236" y="2536"/>
                  </a:lnTo>
                  <a:lnTo>
                    <a:pt x="2603" y="2569"/>
                  </a:lnTo>
                  <a:lnTo>
                    <a:pt x="2936" y="2703"/>
                  </a:lnTo>
                  <a:lnTo>
                    <a:pt x="3103" y="2769"/>
                  </a:lnTo>
                  <a:lnTo>
                    <a:pt x="3270" y="2869"/>
                  </a:lnTo>
                  <a:lnTo>
                    <a:pt x="3337" y="2903"/>
                  </a:lnTo>
                  <a:lnTo>
                    <a:pt x="3437" y="2903"/>
                  </a:lnTo>
                  <a:lnTo>
                    <a:pt x="3504" y="2869"/>
                  </a:lnTo>
                  <a:lnTo>
                    <a:pt x="3570" y="2736"/>
                  </a:lnTo>
                  <a:lnTo>
                    <a:pt x="3604" y="2669"/>
                  </a:lnTo>
                  <a:lnTo>
                    <a:pt x="3604" y="2603"/>
                  </a:lnTo>
                  <a:lnTo>
                    <a:pt x="3537" y="2302"/>
                  </a:lnTo>
                  <a:lnTo>
                    <a:pt x="3537" y="2002"/>
                  </a:lnTo>
                  <a:lnTo>
                    <a:pt x="3604" y="1668"/>
                  </a:lnTo>
                  <a:lnTo>
                    <a:pt x="3704" y="1368"/>
                  </a:lnTo>
                  <a:lnTo>
                    <a:pt x="3871" y="1101"/>
                  </a:lnTo>
                  <a:lnTo>
                    <a:pt x="4071" y="868"/>
                  </a:lnTo>
                  <a:lnTo>
                    <a:pt x="4304" y="668"/>
                  </a:lnTo>
                  <a:lnTo>
                    <a:pt x="4571" y="534"/>
                  </a:lnTo>
                  <a:lnTo>
                    <a:pt x="4871" y="467"/>
                  </a:lnTo>
                  <a:close/>
                  <a:moveTo>
                    <a:pt x="4805" y="0"/>
                  </a:moveTo>
                  <a:lnTo>
                    <a:pt x="4638" y="34"/>
                  </a:lnTo>
                  <a:lnTo>
                    <a:pt x="4471" y="67"/>
                  </a:lnTo>
                  <a:lnTo>
                    <a:pt x="4137" y="234"/>
                  </a:lnTo>
                  <a:lnTo>
                    <a:pt x="3871" y="401"/>
                  </a:lnTo>
                  <a:lnTo>
                    <a:pt x="3637" y="668"/>
                  </a:lnTo>
                  <a:lnTo>
                    <a:pt x="3437" y="934"/>
                  </a:lnTo>
                  <a:lnTo>
                    <a:pt x="3270" y="1235"/>
                  </a:lnTo>
                  <a:lnTo>
                    <a:pt x="3170" y="1568"/>
                  </a:lnTo>
                  <a:lnTo>
                    <a:pt x="3103" y="1902"/>
                  </a:lnTo>
                  <a:lnTo>
                    <a:pt x="3103" y="2236"/>
                  </a:lnTo>
                  <a:lnTo>
                    <a:pt x="2703" y="2102"/>
                  </a:lnTo>
                  <a:lnTo>
                    <a:pt x="2303" y="2069"/>
                  </a:lnTo>
                  <a:lnTo>
                    <a:pt x="1902" y="2102"/>
                  </a:lnTo>
                  <a:lnTo>
                    <a:pt x="1502" y="2169"/>
                  </a:lnTo>
                  <a:lnTo>
                    <a:pt x="1102" y="2336"/>
                  </a:lnTo>
                  <a:lnTo>
                    <a:pt x="768" y="2536"/>
                  </a:lnTo>
                  <a:lnTo>
                    <a:pt x="601" y="2669"/>
                  </a:lnTo>
                  <a:lnTo>
                    <a:pt x="468" y="2836"/>
                  </a:lnTo>
                  <a:lnTo>
                    <a:pt x="334" y="3003"/>
                  </a:lnTo>
                  <a:lnTo>
                    <a:pt x="234" y="3170"/>
                  </a:lnTo>
                  <a:lnTo>
                    <a:pt x="134" y="3370"/>
                  </a:lnTo>
                  <a:lnTo>
                    <a:pt x="67" y="3570"/>
                  </a:lnTo>
                  <a:lnTo>
                    <a:pt x="34" y="3770"/>
                  </a:lnTo>
                  <a:lnTo>
                    <a:pt x="1" y="3970"/>
                  </a:lnTo>
                  <a:lnTo>
                    <a:pt x="1" y="4371"/>
                  </a:lnTo>
                  <a:lnTo>
                    <a:pt x="67" y="4771"/>
                  </a:lnTo>
                  <a:lnTo>
                    <a:pt x="234" y="5171"/>
                  </a:lnTo>
                  <a:lnTo>
                    <a:pt x="434" y="5538"/>
                  </a:lnTo>
                  <a:lnTo>
                    <a:pt x="735" y="5839"/>
                  </a:lnTo>
                  <a:lnTo>
                    <a:pt x="1035" y="6106"/>
                  </a:lnTo>
                  <a:lnTo>
                    <a:pt x="801" y="6339"/>
                  </a:lnTo>
                  <a:lnTo>
                    <a:pt x="634" y="6639"/>
                  </a:lnTo>
                  <a:lnTo>
                    <a:pt x="534" y="6973"/>
                  </a:lnTo>
                  <a:lnTo>
                    <a:pt x="468" y="7307"/>
                  </a:lnTo>
                  <a:lnTo>
                    <a:pt x="468" y="7574"/>
                  </a:lnTo>
                  <a:lnTo>
                    <a:pt x="534" y="7807"/>
                  </a:lnTo>
                  <a:lnTo>
                    <a:pt x="601" y="8041"/>
                  </a:lnTo>
                  <a:lnTo>
                    <a:pt x="735" y="8274"/>
                  </a:lnTo>
                  <a:lnTo>
                    <a:pt x="868" y="8474"/>
                  </a:lnTo>
                  <a:lnTo>
                    <a:pt x="1035" y="8641"/>
                  </a:lnTo>
                  <a:lnTo>
                    <a:pt x="1235" y="8775"/>
                  </a:lnTo>
                  <a:lnTo>
                    <a:pt x="1468" y="8908"/>
                  </a:lnTo>
                  <a:lnTo>
                    <a:pt x="1702" y="9042"/>
                  </a:lnTo>
                  <a:lnTo>
                    <a:pt x="1969" y="9108"/>
                  </a:lnTo>
                  <a:lnTo>
                    <a:pt x="2202" y="9142"/>
                  </a:lnTo>
                  <a:lnTo>
                    <a:pt x="2469" y="9175"/>
                  </a:lnTo>
                  <a:lnTo>
                    <a:pt x="2703" y="9142"/>
                  </a:lnTo>
                  <a:lnTo>
                    <a:pt x="2936" y="9108"/>
                  </a:lnTo>
                  <a:lnTo>
                    <a:pt x="3203" y="9042"/>
                  </a:lnTo>
                  <a:lnTo>
                    <a:pt x="3437" y="8975"/>
                  </a:lnTo>
                  <a:lnTo>
                    <a:pt x="3637" y="8841"/>
                  </a:lnTo>
                  <a:lnTo>
                    <a:pt x="3871" y="8708"/>
                  </a:lnTo>
                  <a:lnTo>
                    <a:pt x="4271" y="8408"/>
                  </a:lnTo>
                  <a:lnTo>
                    <a:pt x="4638" y="8041"/>
                  </a:lnTo>
                  <a:lnTo>
                    <a:pt x="4938" y="7640"/>
                  </a:lnTo>
                  <a:lnTo>
                    <a:pt x="5105" y="7907"/>
                  </a:lnTo>
                  <a:lnTo>
                    <a:pt x="5305" y="8174"/>
                  </a:lnTo>
                  <a:lnTo>
                    <a:pt x="5505" y="8408"/>
                  </a:lnTo>
                  <a:lnTo>
                    <a:pt x="5739" y="8608"/>
                  </a:lnTo>
                  <a:lnTo>
                    <a:pt x="6006" y="8775"/>
                  </a:lnTo>
                  <a:lnTo>
                    <a:pt x="6273" y="8908"/>
                  </a:lnTo>
                  <a:lnTo>
                    <a:pt x="6573" y="8975"/>
                  </a:lnTo>
                  <a:lnTo>
                    <a:pt x="6873" y="9008"/>
                  </a:lnTo>
                  <a:lnTo>
                    <a:pt x="6573" y="13679"/>
                  </a:lnTo>
                  <a:lnTo>
                    <a:pt x="6273" y="18383"/>
                  </a:lnTo>
                  <a:lnTo>
                    <a:pt x="6006" y="23054"/>
                  </a:lnTo>
                  <a:lnTo>
                    <a:pt x="5806" y="27758"/>
                  </a:lnTo>
                  <a:lnTo>
                    <a:pt x="5605" y="33129"/>
                  </a:lnTo>
                  <a:lnTo>
                    <a:pt x="5605" y="33229"/>
                  </a:lnTo>
                  <a:lnTo>
                    <a:pt x="5672" y="33296"/>
                  </a:lnTo>
                  <a:lnTo>
                    <a:pt x="5739" y="33329"/>
                  </a:lnTo>
                  <a:lnTo>
                    <a:pt x="5906" y="33329"/>
                  </a:lnTo>
                  <a:lnTo>
                    <a:pt x="5972" y="33296"/>
                  </a:lnTo>
                  <a:lnTo>
                    <a:pt x="6039" y="33229"/>
                  </a:lnTo>
                  <a:lnTo>
                    <a:pt x="6073" y="33129"/>
                  </a:lnTo>
                  <a:lnTo>
                    <a:pt x="6239" y="28392"/>
                  </a:lnTo>
                  <a:lnTo>
                    <a:pt x="6440" y="23688"/>
                  </a:lnTo>
                  <a:lnTo>
                    <a:pt x="6706" y="18984"/>
                  </a:lnTo>
                  <a:lnTo>
                    <a:pt x="6973" y="14279"/>
                  </a:lnTo>
                  <a:lnTo>
                    <a:pt x="7340" y="8975"/>
                  </a:lnTo>
                  <a:lnTo>
                    <a:pt x="7641" y="8875"/>
                  </a:lnTo>
                  <a:lnTo>
                    <a:pt x="7907" y="8741"/>
                  </a:lnTo>
                  <a:lnTo>
                    <a:pt x="8141" y="8574"/>
                  </a:lnTo>
                  <a:lnTo>
                    <a:pt x="8341" y="8374"/>
                  </a:lnTo>
                  <a:lnTo>
                    <a:pt x="8441" y="8207"/>
                  </a:lnTo>
                  <a:lnTo>
                    <a:pt x="8541" y="8041"/>
                  </a:lnTo>
                  <a:lnTo>
                    <a:pt x="8608" y="7974"/>
                  </a:lnTo>
                  <a:lnTo>
                    <a:pt x="8641" y="7907"/>
                  </a:lnTo>
                  <a:lnTo>
                    <a:pt x="8742" y="7874"/>
                  </a:lnTo>
                  <a:lnTo>
                    <a:pt x="8808" y="7907"/>
                  </a:lnTo>
                  <a:lnTo>
                    <a:pt x="8975" y="8041"/>
                  </a:lnTo>
                  <a:lnTo>
                    <a:pt x="9142" y="8174"/>
                  </a:lnTo>
                  <a:lnTo>
                    <a:pt x="9309" y="8308"/>
                  </a:lnTo>
                  <a:lnTo>
                    <a:pt x="9509" y="8408"/>
                  </a:lnTo>
                  <a:lnTo>
                    <a:pt x="9809" y="8508"/>
                  </a:lnTo>
                  <a:lnTo>
                    <a:pt x="10109" y="8541"/>
                  </a:lnTo>
                  <a:lnTo>
                    <a:pt x="10476" y="8541"/>
                  </a:lnTo>
                  <a:lnTo>
                    <a:pt x="10777" y="8441"/>
                  </a:lnTo>
                  <a:lnTo>
                    <a:pt x="11044" y="8341"/>
                  </a:lnTo>
                  <a:lnTo>
                    <a:pt x="11277" y="8174"/>
                  </a:lnTo>
                  <a:lnTo>
                    <a:pt x="11511" y="7974"/>
                  </a:lnTo>
                  <a:lnTo>
                    <a:pt x="11744" y="7740"/>
                  </a:lnTo>
                  <a:lnTo>
                    <a:pt x="11911" y="7473"/>
                  </a:lnTo>
                  <a:lnTo>
                    <a:pt x="12044" y="7207"/>
                  </a:lnTo>
                  <a:lnTo>
                    <a:pt x="12211" y="6840"/>
                  </a:lnTo>
                  <a:lnTo>
                    <a:pt x="12311" y="6439"/>
                  </a:lnTo>
                  <a:lnTo>
                    <a:pt x="12345" y="6039"/>
                  </a:lnTo>
                  <a:lnTo>
                    <a:pt x="12345" y="5639"/>
                  </a:lnTo>
                  <a:lnTo>
                    <a:pt x="12311" y="5238"/>
                  </a:lnTo>
                  <a:lnTo>
                    <a:pt x="12178" y="4838"/>
                  </a:lnTo>
                  <a:lnTo>
                    <a:pt x="12044" y="4471"/>
                  </a:lnTo>
                  <a:lnTo>
                    <a:pt x="11811" y="4137"/>
                  </a:lnTo>
                  <a:lnTo>
                    <a:pt x="11611" y="3904"/>
                  </a:lnTo>
                  <a:lnTo>
                    <a:pt x="11344" y="3704"/>
                  </a:lnTo>
                  <a:lnTo>
                    <a:pt x="11077" y="3537"/>
                  </a:lnTo>
                  <a:lnTo>
                    <a:pt x="10810" y="3403"/>
                  </a:lnTo>
                  <a:lnTo>
                    <a:pt x="10510" y="3337"/>
                  </a:lnTo>
                  <a:lnTo>
                    <a:pt x="10209" y="3303"/>
                  </a:lnTo>
                  <a:lnTo>
                    <a:pt x="9909" y="3303"/>
                  </a:lnTo>
                  <a:lnTo>
                    <a:pt x="9576" y="3337"/>
                  </a:lnTo>
                  <a:lnTo>
                    <a:pt x="9709" y="3070"/>
                  </a:lnTo>
                  <a:lnTo>
                    <a:pt x="9776" y="2769"/>
                  </a:lnTo>
                  <a:lnTo>
                    <a:pt x="9842" y="2469"/>
                  </a:lnTo>
                  <a:lnTo>
                    <a:pt x="9842" y="2169"/>
                  </a:lnTo>
                  <a:lnTo>
                    <a:pt x="9842" y="1902"/>
                  </a:lnTo>
                  <a:lnTo>
                    <a:pt x="9809" y="1668"/>
                  </a:lnTo>
                  <a:lnTo>
                    <a:pt x="9742" y="1435"/>
                  </a:lnTo>
                  <a:lnTo>
                    <a:pt x="9642" y="1201"/>
                  </a:lnTo>
                  <a:lnTo>
                    <a:pt x="9509" y="1001"/>
                  </a:lnTo>
                  <a:lnTo>
                    <a:pt x="9342" y="834"/>
                  </a:lnTo>
                  <a:lnTo>
                    <a:pt x="9175" y="701"/>
                  </a:lnTo>
                  <a:lnTo>
                    <a:pt x="8908" y="601"/>
                  </a:lnTo>
                  <a:lnTo>
                    <a:pt x="8641" y="534"/>
                  </a:lnTo>
                  <a:lnTo>
                    <a:pt x="8341" y="534"/>
                  </a:lnTo>
                  <a:lnTo>
                    <a:pt x="8041" y="567"/>
                  </a:lnTo>
                  <a:lnTo>
                    <a:pt x="7774" y="634"/>
                  </a:lnTo>
                  <a:lnTo>
                    <a:pt x="7507" y="734"/>
                  </a:lnTo>
                  <a:lnTo>
                    <a:pt x="7240" y="901"/>
                  </a:lnTo>
                  <a:lnTo>
                    <a:pt x="7007" y="1068"/>
                  </a:lnTo>
                  <a:lnTo>
                    <a:pt x="6773" y="1301"/>
                  </a:lnTo>
                  <a:lnTo>
                    <a:pt x="6740" y="1101"/>
                  </a:lnTo>
                  <a:lnTo>
                    <a:pt x="6640" y="968"/>
                  </a:lnTo>
                  <a:lnTo>
                    <a:pt x="6440" y="668"/>
                  </a:lnTo>
                  <a:lnTo>
                    <a:pt x="6173" y="401"/>
                  </a:lnTo>
                  <a:lnTo>
                    <a:pt x="5872" y="200"/>
                  </a:lnTo>
                  <a:lnTo>
                    <a:pt x="5539" y="67"/>
                  </a:lnTo>
                  <a:lnTo>
                    <a:pt x="51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403250" y="3982200"/>
              <a:ext cx="187700" cy="138475"/>
            </a:xfrm>
            <a:custGeom>
              <a:rect b="b" l="l" r="r" t="t"/>
              <a:pathLst>
                <a:path extrusionOk="0" h="5539" w="7508">
                  <a:moveTo>
                    <a:pt x="6573" y="2069"/>
                  </a:moveTo>
                  <a:lnTo>
                    <a:pt x="6707" y="2236"/>
                  </a:lnTo>
                  <a:lnTo>
                    <a:pt x="6773" y="2436"/>
                  </a:lnTo>
                  <a:lnTo>
                    <a:pt x="6773" y="2636"/>
                  </a:lnTo>
                  <a:lnTo>
                    <a:pt x="6740" y="2803"/>
                  </a:lnTo>
                  <a:lnTo>
                    <a:pt x="6673" y="3003"/>
                  </a:lnTo>
                  <a:lnTo>
                    <a:pt x="6573" y="3170"/>
                  </a:lnTo>
                  <a:lnTo>
                    <a:pt x="6440" y="3304"/>
                  </a:lnTo>
                  <a:lnTo>
                    <a:pt x="6240" y="3437"/>
                  </a:lnTo>
                  <a:lnTo>
                    <a:pt x="5973" y="3504"/>
                  </a:lnTo>
                  <a:lnTo>
                    <a:pt x="5639" y="3571"/>
                  </a:lnTo>
                  <a:lnTo>
                    <a:pt x="5039" y="3604"/>
                  </a:lnTo>
                  <a:lnTo>
                    <a:pt x="3604" y="3737"/>
                  </a:lnTo>
                  <a:lnTo>
                    <a:pt x="2903" y="3804"/>
                  </a:lnTo>
                  <a:lnTo>
                    <a:pt x="2203" y="3838"/>
                  </a:lnTo>
                  <a:lnTo>
                    <a:pt x="1869" y="3838"/>
                  </a:lnTo>
                  <a:lnTo>
                    <a:pt x="1535" y="3804"/>
                  </a:lnTo>
                  <a:lnTo>
                    <a:pt x="1202" y="3771"/>
                  </a:lnTo>
                  <a:lnTo>
                    <a:pt x="902" y="3637"/>
                  </a:lnTo>
                  <a:lnTo>
                    <a:pt x="768" y="3571"/>
                  </a:lnTo>
                  <a:lnTo>
                    <a:pt x="635" y="3471"/>
                  </a:lnTo>
                  <a:lnTo>
                    <a:pt x="535" y="3337"/>
                  </a:lnTo>
                  <a:lnTo>
                    <a:pt x="501" y="3204"/>
                  </a:lnTo>
                  <a:lnTo>
                    <a:pt x="468" y="3070"/>
                  </a:lnTo>
                  <a:lnTo>
                    <a:pt x="501" y="2903"/>
                  </a:lnTo>
                  <a:lnTo>
                    <a:pt x="568" y="2770"/>
                  </a:lnTo>
                  <a:lnTo>
                    <a:pt x="668" y="2636"/>
                  </a:lnTo>
                  <a:lnTo>
                    <a:pt x="801" y="2536"/>
                  </a:lnTo>
                  <a:lnTo>
                    <a:pt x="968" y="2470"/>
                  </a:lnTo>
                  <a:lnTo>
                    <a:pt x="1102" y="2403"/>
                  </a:lnTo>
                  <a:lnTo>
                    <a:pt x="1269" y="2370"/>
                  </a:lnTo>
                  <a:lnTo>
                    <a:pt x="1936" y="2370"/>
                  </a:lnTo>
                  <a:lnTo>
                    <a:pt x="2036" y="2336"/>
                  </a:lnTo>
                  <a:lnTo>
                    <a:pt x="2103" y="2303"/>
                  </a:lnTo>
                  <a:lnTo>
                    <a:pt x="2837" y="2303"/>
                  </a:lnTo>
                  <a:lnTo>
                    <a:pt x="3537" y="2269"/>
                  </a:lnTo>
                  <a:lnTo>
                    <a:pt x="5039" y="2269"/>
                  </a:lnTo>
                  <a:lnTo>
                    <a:pt x="5439" y="2236"/>
                  </a:lnTo>
                  <a:lnTo>
                    <a:pt x="5839" y="2203"/>
                  </a:lnTo>
                  <a:lnTo>
                    <a:pt x="6240" y="2136"/>
                  </a:lnTo>
                  <a:lnTo>
                    <a:pt x="6573" y="2069"/>
                  </a:lnTo>
                  <a:close/>
                  <a:moveTo>
                    <a:pt x="2336" y="1"/>
                  </a:moveTo>
                  <a:lnTo>
                    <a:pt x="2003" y="34"/>
                  </a:lnTo>
                  <a:lnTo>
                    <a:pt x="1669" y="68"/>
                  </a:lnTo>
                  <a:lnTo>
                    <a:pt x="1369" y="168"/>
                  </a:lnTo>
                  <a:lnTo>
                    <a:pt x="1068" y="268"/>
                  </a:lnTo>
                  <a:lnTo>
                    <a:pt x="868" y="334"/>
                  </a:lnTo>
                  <a:lnTo>
                    <a:pt x="735" y="435"/>
                  </a:lnTo>
                  <a:lnTo>
                    <a:pt x="601" y="535"/>
                  </a:lnTo>
                  <a:lnTo>
                    <a:pt x="468" y="668"/>
                  </a:lnTo>
                  <a:lnTo>
                    <a:pt x="401" y="768"/>
                  </a:lnTo>
                  <a:lnTo>
                    <a:pt x="334" y="902"/>
                  </a:lnTo>
                  <a:lnTo>
                    <a:pt x="268" y="1035"/>
                  </a:lnTo>
                  <a:lnTo>
                    <a:pt x="268" y="1169"/>
                  </a:lnTo>
                  <a:lnTo>
                    <a:pt x="268" y="1269"/>
                  </a:lnTo>
                  <a:lnTo>
                    <a:pt x="268" y="1402"/>
                  </a:lnTo>
                  <a:lnTo>
                    <a:pt x="301" y="1536"/>
                  </a:lnTo>
                  <a:lnTo>
                    <a:pt x="368" y="1636"/>
                  </a:lnTo>
                  <a:lnTo>
                    <a:pt x="468" y="1769"/>
                  </a:lnTo>
                  <a:lnTo>
                    <a:pt x="568" y="1869"/>
                  </a:lnTo>
                  <a:lnTo>
                    <a:pt x="801" y="2036"/>
                  </a:lnTo>
                  <a:lnTo>
                    <a:pt x="535" y="2169"/>
                  </a:lnTo>
                  <a:lnTo>
                    <a:pt x="401" y="2269"/>
                  </a:lnTo>
                  <a:lnTo>
                    <a:pt x="268" y="2370"/>
                  </a:lnTo>
                  <a:lnTo>
                    <a:pt x="201" y="2470"/>
                  </a:lnTo>
                  <a:lnTo>
                    <a:pt x="101" y="2603"/>
                  </a:lnTo>
                  <a:lnTo>
                    <a:pt x="34" y="2770"/>
                  </a:lnTo>
                  <a:lnTo>
                    <a:pt x="1" y="2937"/>
                  </a:lnTo>
                  <a:lnTo>
                    <a:pt x="1" y="3104"/>
                  </a:lnTo>
                  <a:lnTo>
                    <a:pt x="1" y="3270"/>
                  </a:lnTo>
                  <a:lnTo>
                    <a:pt x="34" y="3404"/>
                  </a:lnTo>
                  <a:lnTo>
                    <a:pt x="101" y="3537"/>
                  </a:lnTo>
                  <a:lnTo>
                    <a:pt x="268" y="3737"/>
                  </a:lnTo>
                  <a:lnTo>
                    <a:pt x="501" y="3938"/>
                  </a:lnTo>
                  <a:lnTo>
                    <a:pt x="735" y="4071"/>
                  </a:lnTo>
                  <a:lnTo>
                    <a:pt x="1035" y="4171"/>
                  </a:lnTo>
                  <a:lnTo>
                    <a:pt x="1302" y="4238"/>
                  </a:lnTo>
                  <a:lnTo>
                    <a:pt x="1602" y="4271"/>
                  </a:lnTo>
                  <a:lnTo>
                    <a:pt x="1702" y="4271"/>
                  </a:lnTo>
                  <a:lnTo>
                    <a:pt x="1869" y="4571"/>
                  </a:lnTo>
                  <a:lnTo>
                    <a:pt x="2069" y="4838"/>
                  </a:lnTo>
                  <a:lnTo>
                    <a:pt x="2303" y="5039"/>
                  </a:lnTo>
                  <a:lnTo>
                    <a:pt x="2570" y="5239"/>
                  </a:lnTo>
                  <a:lnTo>
                    <a:pt x="2870" y="5372"/>
                  </a:lnTo>
                  <a:lnTo>
                    <a:pt x="3170" y="5472"/>
                  </a:lnTo>
                  <a:lnTo>
                    <a:pt x="3504" y="5539"/>
                  </a:lnTo>
                  <a:lnTo>
                    <a:pt x="4138" y="5539"/>
                  </a:lnTo>
                  <a:lnTo>
                    <a:pt x="4471" y="5439"/>
                  </a:lnTo>
                  <a:lnTo>
                    <a:pt x="4772" y="5305"/>
                  </a:lnTo>
                  <a:lnTo>
                    <a:pt x="5039" y="5139"/>
                  </a:lnTo>
                  <a:lnTo>
                    <a:pt x="5272" y="4905"/>
                  </a:lnTo>
                  <a:lnTo>
                    <a:pt x="5472" y="4672"/>
                  </a:lnTo>
                  <a:lnTo>
                    <a:pt x="5606" y="4371"/>
                  </a:lnTo>
                  <a:lnTo>
                    <a:pt x="5672" y="4038"/>
                  </a:lnTo>
                  <a:lnTo>
                    <a:pt x="6073" y="3971"/>
                  </a:lnTo>
                  <a:lnTo>
                    <a:pt x="6440" y="3838"/>
                  </a:lnTo>
                  <a:lnTo>
                    <a:pt x="6607" y="3771"/>
                  </a:lnTo>
                  <a:lnTo>
                    <a:pt x="6740" y="3671"/>
                  </a:lnTo>
                  <a:lnTo>
                    <a:pt x="6873" y="3537"/>
                  </a:lnTo>
                  <a:lnTo>
                    <a:pt x="7007" y="3404"/>
                  </a:lnTo>
                  <a:lnTo>
                    <a:pt x="7107" y="3237"/>
                  </a:lnTo>
                  <a:lnTo>
                    <a:pt x="7174" y="3037"/>
                  </a:lnTo>
                  <a:lnTo>
                    <a:pt x="7240" y="2837"/>
                  </a:lnTo>
                  <a:lnTo>
                    <a:pt x="7240" y="2636"/>
                  </a:lnTo>
                  <a:lnTo>
                    <a:pt x="7207" y="2436"/>
                  </a:lnTo>
                  <a:lnTo>
                    <a:pt x="7174" y="2236"/>
                  </a:lnTo>
                  <a:lnTo>
                    <a:pt x="7107" y="2069"/>
                  </a:lnTo>
                  <a:lnTo>
                    <a:pt x="7007" y="1869"/>
                  </a:lnTo>
                  <a:lnTo>
                    <a:pt x="7174" y="1769"/>
                  </a:lnTo>
                  <a:lnTo>
                    <a:pt x="7307" y="1636"/>
                  </a:lnTo>
                  <a:lnTo>
                    <a:pt x="7407" y="1536"/>
                  </a:lnTo>
                  <a:lnTo>
                    <a:pt x="7474" y="1402"/>
                  </a:lnTo>
                  <a:lnTo>
                    <a:pt x="7507" y="1269"/>
                  </a:lnTo>
                  <a:lnTo>
                    <a:pt x="7507" y="1135"/>
                  </a:lnTo>
                  <a:lnTo>
                    <a:pt x="7474" y="1002"/>
                  </a:lnTo>
                  <a:lnTo>
                    <a:pt x="7441" y="902"/>
                  </a:lnTo>
                  <a:lnTo>
                    <a:pt x="7341" y="735"/>
                  </a:lnTo>
                  <a:lnTo>
                    <a:pt x="7240" y="601"/>
                  </a:lnTo>
                  <a:lnTo>
                    <a:pt x="7107" y="468"/>
                  </a:lnTo>
                  <a:lnTo>
                    <a:pt x="6940" y="368"/>
                  </a:lnTo>
                  <a:lnTo>
                    <a:pt x="6773" y="268"/>
                  </a:lnTo>
                  <a:lnTo>
                    <a:pt x="6573" y="201"/>
                  </a:lnTo>
                  <a:lnTo>
                    <a:pt x="6373" y="134"/>
                  </a:lnTo>
                  <a:lnTo>
                    <a:pt x="6206" y="134"/>
                  </a:lnTo>
                  <a:lnTo>
                    <a:pt x="5239" y="68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377400" y="3164825"/>
              <a:ext cx="40050" cy="42575"/>
            </a:xfrm>
            <a:custGeom>
              <a:rect b="b" l="l" r="r" t="t"/>
              <a:pathLst>
                <a:path extrusionOk="0" h="1703" w="1602">
                  <a:moveTo>
                    <a:pt x="234" y="1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34" y="167"/>
                  </a:lnTo>
                  <a:lnTo>
                    <a:pt x="1" y="234"/>
                  </a:lnTo>
                  <a:lnTo>
                    <a:pt x="34" y="334"/>
                  </a:lnTo>
                  <a:lnTo>
                    <a:pt x="67" y="401"/>
                  </a:lnTo>
                  <a:lnTo>
                    <a:pt x="401" y="668"/>
                  </a:lnTo>
                  <a:lnTo>
                    <a:pt x="668" y="968"/>
                  </a:lnTo>
                  <a:lnTo>
                    <a:pt x="968" y="1302"/>
                  </a:lnTo>
                  <a:lnTo>
                    <a:pt x="1001" y="1368"/>
                  </a:lnTo>
                  <a:lnTo>
                    <a:pt x="1035" y="1368"/>
                  </a:lnTo>
                  <a:lnTo>
                    <a:pt x="1068" y="1435"/>
                  </a:lnTo>
                  <a:lnTo>
                    <a:pt x="1168" y="1602"/>
                  </a:lnTo>
                  <a:lnTo>
                    <a:pt x="1235" y="1669"/>
                  </a:lnTo>
                  <a:lnTo>
                    <a:pt x="1335" y="1702"/>
                  </a:lnTo>
                  <a:lnTo>
                    <a:pt x="1402" y="1702"/>
                  </a:lnTo>
                  <a:lnTo>
                    <a:pt x="1502" y="1669"/>
                  </a:lnTo>
                  <a:lnTo>
                    <a:pt x="1569" y="1602"/>
                  </a:lnTo>
                  <a:lnTo>
                    <a:pt x="1602" y="1535"/>
                  </a:lnTo>
                  <a:lnTo>
                    <a:pt x="1602" y="1435"/>
                  </a:lnTo>
                  <a:lnTo>
                    <a:pt x="1569" y="1368"/>
                  </a:lnTo>
                  <a:lnTo>
                    <a:pt x="1302" y="1001"/>
                  </a:lnTo>
                  <a:lnTo>
                    <a:pt x="1035" y="668"/>
                  </a:lnTo>
                  <a:lnTo>
                    <a:pt x="735" y="368"/>
                  </a:lnTo>
                  <a:lnTo>
                    <a:pt x="401" y="67"/>
                  </a:lnTo>
                  <a:lnTo>
                    <a:pt x="3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429950" y="3123125"/>
              <a:ext cx="35050" cy="44225"/>
            </a:xfrm>
            <a:custGeom>
              <a:rect b="b" l="l" r="r" t="t"/>
              <a:pathLst>
                <a:path extrusionOk="0" h="1769" w="1402">
                  <a:moveTo>
                    <a:pt x="234" y="0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0" y="301"/>
                  </a:lnTo>
                  <a:lnTo>
                    <a:pt x="67" y="401"/>
                  </a:lnTo>
                  <a:lnTo>
                    <a:pt x="534" y="1001"/>
                  </a:lnTo>
                  <a:lnTo>
                    <a:pt x="968" y="1669"/>
                  </a:lnTo>
                  <a:lnTo>
                    <a:pt x="1035" y="1735"/>
                  </a:lnTo>
                  <a:lnTo>
                    <a:pt x="1135" y="1769"/>
                  </a:lnTo>
                  <a:lnTo>
                    <a:pt x="1201" y="1769"/>
                  </a:lnTo>
                  <a:lnTo>
                    <a:pt x="1302" y="1735"/>
                  </a:lnTo>
                  <a:lnTo>
                    <a:pt x="1368" y="1669"/>
                  </a:lnTo>
                  <a:lnTo>
                    <a:pt x="1402" y="1602"/>
                  </a:lnTo>
                  <a:lnTo>
                    <a:pt x="1402" y="1502"/>
                  </a:lnTo>
                  <a:lnTo>
                    <a:pt x="1368" y="1435"/>
                  </a:lnTo>
                  <a:lnTo>
                    <a:pt x="901" y="734"/>
                  </a:lnTo>
                  <a:lnTo>
                    <a:pt x="401" y="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528375" y="3099775"/>
              <a:ext cx="11700" cy="65900"/>
            </a:xfrm>
            <a:custGeom>
              <a:rect b="b" l="l" r="r" t="t"/>
              <a:pathLst>
                <a:path extrusionOk="0" h="2636" w="468">
                  <a:moveTo>
                    <a:pt x="134" y="0"/>
                  </a:moveTo>
                  <a:lnTo>
                    <a:pt x="67" y="34"/>
                  </a:lnTo>
                  <a:lnTo>
                    <a:pt x="0" y="100"/>
                  </a:lnTo>
                  <a:lnTo>
                    <a:pt x="0" y="200"/>
                  </a:lnTo>
                  <a:lnTo>
                    <a:pt x="0" y="2402"/>
                  </a:lnTo>
                  <a:lnTo>
                    <a:pt x="0" y="2502"/>
                  </a:lnTo>
                  <a:lnTo>
                    <a:pt x="67" y="2569"/>
                  </a:lnTo>
                  <a:lnTo>
                    <a:pt x="134" y="2636"/>
                  </a:lnTo>
                  <a:lnTo>
                    <a:pt x="300" y="2636"/>
                  </a:lnTo>
                  <a:lnTo>
                    <a:pt x="367" y="2569"/>
                  </a:lnTo>
                  <a:lnTo>
                    <a:pt x="434" y="2502"/>
                  </a:lnTo>
                  <a:lnTo>
                    <a:pt x="467" y="2402"/>
                  </a:lnTo>
                  <a:lnTo>
                    <a:pt x="467" y="200"/>
                  </a:lnTo>
                  <a:lnTo>
                    <a:pt x="434" y="100"/>
                  </a:lnTo>
                  <a:lnTo>
                    <a:pt x="367" y="34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2"/>
            <p:cNvSpPr/>
            <p:nvPr/>
          </p:nvSpPr>
          <p:spPr>
            <a:xfrm>
              <a:off x="581750" y="3134800"/>
              <a:ext cx="19200" cy="38400"/>
            </a:xfrm>
            <a:custGeom>
              <a:rect b="b" l="l" r="r" t="t"/>
              <a:pathLst>
                <a:path extrusionOk="0" h="1536" w="768">
                  <a:moveTo>
                    <a:pt x="501" y="1"/>
                  </a:moveTo>
                  <a:lnTo>
                    <a:pt x="401" y="34"/>
                  </a:lnTo>
                  <a:lnTo>
                    <a:pt x="334" y="101"/>
                  </a:lnTo>
                  <a:lnTo>
                    <a:pt x="301" y="167"/>
                  </a:lnTo>
                  <a:lnTo>
                    <a:pt x="0" y="1235"/>
                  </a:lnTo>
                  <a:lnTo>
                    <a:pt x="0" y="1335"/>
                  </a:lnTo>
                  <a:lnTo>
                    <a:pt x="34" y="1435"/>
                  </a:lnTo>
                  <a:lnTo>
                    <a:pt x="67" y="1502"/>
                  </a:lnTo>
                  <a:lnTo>
                    <a:pt x="167" y="1535"/>
                  </a:lnTo>
                  <a:lnTo>
                    <a:pt x="234" y="1535"/>
                  </a:lnTo>
                  <a:lnTo>
                    <a:pt x="334" y="1502"/>
                  </a:lnTo>
                  <a:lnTo>
                    <a:pt x="401" y="1468"/>
                  </a:lnTo>
                  <a:lnTo>
                    <a:pt x="434" y="1368"/>
                  </a:lnTo>
                  <a:lnTo>
                    <a:pt x="734" y="301"/>
                  </a:lnTo>
                  <a:lnTo>
                    <a:pt x="768" y="201"/>
                  </a:lnTo>
                  <a:lnTo>
                    <a:pt x="734" y="134"/>
                  </a:lnTo>
                  <a:lnTo>
                    <a:pt x="668" y="67"/>
                  </a:lnTo>
                  <a:lnTo>
                    <a:pt x="601" y="34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634300" y="3172325"/>
              <a:ext cx="33375" cy="42575"/>
            </a:xfrm>
            <a:custGeom>
              <a:rect b="b" l="l" r="r" t="t"/>
              <a:pathLst>
                <a:path extrusionOk="0" h="1703" w="1335">
                  <a:moveTo>
                    <a:pt x="1034" y="1"/>
                  </a:moveTo>
                  <a:lnTo>
                    <a:pt x="968" y="68"/>
                  </a:lnTo>
                  <a:lnTo>
                    <a:pt x="467" y="701"/>
                  </a:lnTo>
                  <a:lnTo>
                    <a:pt x="34" y="1369"/>
                  </a:lnTo>
                  <a:lnTo>
                    <a:pt x="0" y="1469"/>
                  </a:lnTo>
                  <a:lnTo>
                    <a:pt x="0" y="1536"/>
                  </a:lnTo>
                  <a:lnTo>
                    <a:pt x="34" y="1636"/>
                  </a:lnTo>
                  <a:lnTo>
                    <a:pt x="100" y="1669"/>
                  </a:lnTo>
                  <a:lnTo>
                    <a:pt x="200" y="1702"/>
                  </a:lnTo>
                  <a:lnTo>
                    <a:pt x="267" y="1702"/>
                  </a:lnTo>
                  <a:lnTo>
                    <a:pt x="367" y="1669"/>
                  </a:lnTo>
                  <a:lnTo>
                    <a:pt x="434" y="1602"/>
                  </a:lnTo>
                  <a:lnTo>
                    <a:pt x="834" y="968"/>
                  </a:lnTo>
                  <a:lnTo>
                    <a:pt x="934" y="802"/>
                  </a:lnTo>
                  <a:lnTo>
                    <a:pt x="1001" y="735"/>
                  </a:lnTo>
                  <a:lnTo>
                    <a:pt x="1001" y="701"/>
                  </a:lnTo>
                  <a:lnTo>
                    <a:pt x="1034" y="701"/>
                  </a:lnTo>
                  <a:lnTo>
                    <a:pt x="1268" y="401"/>
                  </a:lnTo>
                  <a:lnTo>
                    <a:pt x="1335" y="301"/>
                  </a:lnTo>
                  <a:lnTo>
                    <a:pt x="1335" y="234"/>
                  </a:lnTo>
                  <a:lnTo>
                    <a:pt x="1335" y="134"/>
                  </a:lnTo>
                  <a:lnTo>
                    <a:pt x="1268" y="68"/>
                  </a:lnTo>
                  <a:lnTo>
                    <a:pt x="1201" y="34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674325" y="3236550"/>
              <a:ext cx="26725" cy="21725"/>
            </a:xfrm>
            <a:custGeom>
              <a:rect b="b" l="l" r="r" t="t"/>
              <a:pathLst>
                <a:path extrusionOk="0" h="869" w="1069">
                  <a:moveTo>
                    <a:pt x="801" y="1"/>
                  </a:moveTo>
                  <a:lnTo>
                    <a:pt x="701" y="34"/>
                  </a:lnTo>
                  <a:lnTo>
                    <a:pt x="101" y="434"/>
                  </a:lnTo>
                  <a:lnTo>
                    <a:pt x="34" y="501"/>
                  </a:lnTo>
                  <a:lnTo>
                    <a:pt x="1" y="568"/>
                  </a:lnTo>
                  <a:lnTo>
                    <a:pt x="1" y="668"/>
                  </a:lnTo>
                  <a:lnTo>
                    <a:pt x="34" y="768"/>
                  </a:lnTo>
                  <a:lnTo>
                    <a:pt x="101" y="835"/>
                  </a:lnTo>
                  <a:lnTo>
                    <a:pt x="167" y="868"/>
                  </a:lnTo>
                  <a:lnTo>
                    <a:pt x="268" y="868"/>
                  </a:lnTo>
                  <a:lnTo>
                    <a:pt x="334" y="835"/>
                  </a:lnTo>
                  <a:lnTo>
                    <a:pt x="935" y="434"/>
                  </a:lnTo>
                  <a:lnTo>
                    <a:pt x="1001" y="368"/>
                  </a:lnTo>
                  <a:lnTo>
                    <a:pt x="1035" y="301"/>
                  </a:lnTo>
                  <a:lnTo>
                    <a:pt x="1068" y="201"/>
                  </a:lnTo>
                  <a:lnTo>
                    <a:pt x="1035" y="101"/>
                  </a:lnTo>
                  <a:lnTo>
                    <a:pt x="968" y="34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640125" y="3318300"/>
              <a:ext cx="20875" cy="51725"/>
            </a:xfrm>
            <a:custGeom>
              <a:rect b="b" l="l" r="r" t="t"/>
              <a:pathLst>
                <a:path extrusionOk="0" h="2069" w="835">
                  <a:moveTo>
                    <a:pt x="468" y="0"/>
                  </a:moveTo>
                  <a:lnTo>
                    <a:pt x="401" y="67"/>
                  </a:lnTo>
                  <a:lnTo>
                    <a:pt x="334" y="134"/>
                  </a:lnTo>
                  <a:lnTo>
                    <a:pt x="301" y="200"/>
                  </a:lnTo>
                  <a:lnTo>
                    <a:pt x="301" y="301"/>
                  </a:lnTo>
                  <a:lnTo>
                    <a:pt x="368" y="467"/>
                  </a:lnTo>
                  <a:lnTo>
                    <a:pt x="368" y="668"/>
                  </a:lnTo>
                  <a:lnTo>
                    <a:pt x="368" y="868"/>
                  </a:lnTo>
                  <a:lnTo>
                    <a:pt x="368" y="968"/>
                  </a:lnTo>
                  <a:lnTo>
                    <a:pt x="368" y="1001"/>
                  </a:lnTo>
                  <a:lnTo>
                    <a:pt x="301" y="1201"/>
                  </a:lnTo>
                  <a:lnTo>
                    <a:pt x="234" y="1368"/>
                  </a:lnTo>
                  <a:lnTo>
                    <a:pt x="168" y="1535"/>
                  </a:lnTo>
                  <a:lnTo>
                    <a:pt x="67" y="1668"/>
                  </a:lnTo>
                  <a:lnTo>
                    <a:pt x="1" y="1768"/>
                  </a:lnTo>
                  <a:lnTo>
                    <a:pt x="1" y="1835"/>
                  </a:lnTo>
                  <a:lnTo>
                    <a:pt x="1" y="1935"/>
                  </a:lnTo>
                  <a:lnTo>
                    <a:pt x="67" y="2002"/>
                  </a:lnTo>
                  <a:lnTo>
                    <a:pt x="134" y="2035"/>
                  </a:lnTo>
                  <a:lnTo>
                    <a:pt x="234" y="2069"/>
                  </a:lnTo>
                  <a:lnTo>
                    <a:pt x="301" y="2069"/>
                  </a:lnTo>
                  <a:lnTo>
                    <a:pt x="368" y="2002"/>
                  </a:lnTo>
                  <a:lnTo>
                    <a:pt x="535" y="1802"/>
                  </a:lnTo>
                  <a:lnTo>
                    <a:pt x="635" y="1602"/>
                  </a:lnTo>
                  <a:lnTo>
                    <a:pt x="735" y="1368"/>
                  </a:lnTo>
                  <a:lnTo>
                    <a:pt x="801" y="1135"/>
                  </a:lnTo>
                  <a:lnTo>
                    <a:pt x="835" y="901"/>
                  </a:lnTo>
                  <a:lnTo>
                    <a:pt x="835" y="668"/>
                  </a:lnTo>
                  <a:lnTo>
                    <a:pt x="801" y="401"/>
                  </a:lnTo>
                  <a:lnTo>
                    <a:pt x="768" y="167"/>
                  </a:lnTo>
                  <a:lnTo>
                    <a:pt x="701" y="100"/>
                  </a:lnTo>
                  <a:lnTo>
                    <a:pt x="635" y="34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409100" y="3271575"/>
              <a:ext cx="26700" cy="51750"/>
            </a:xfrm>
            <a:custGeom>
              <a:rect b="b" l="l" r="r" t="t"/>
              <a:pathLst>
                <a:path extrusionOk="0" h="2070" w="1068">
                  <a:moveTo>
                    <a:pt x="267" y="1"/>
                  </a:moveTo>
                  <a:lnTo>
                    <a:pt x="200" y="34"/>
                  </a:lnTo>
                  <a:lnTo>
                    <a:pt x="134" y="101"/>
                  </a:lnTo>
                  <a:lnTo>
                    <a:pt x="100" y="168"/>
                  </a:lnTo>
                  <a:lnTo>
                    <a:pt x="34" y="435"/>
                  </a:lnTo>
                  <a:lnTo>
                    <a:pt x="0" y="702"/>
                  </a:lnTo>
                  <a:lnTo>
                    <a:pt x="34" y="968"/>
                  </a:lnTo>
                  <a:lnTo>
                    <a:pt x="100" y="1235"/>
                  </a:lnTo>
                  <a:lnTo>
                    <a:pt x="200" y="1469"/>
                  </a:lnTo>
                  <a:lnTo>
                    <a:pt x="334" y="1669"/>
                  </a:lnTo>
                  <a:lnTo>
                    <a:pt x="501" y="1869"/>
                  </a:lnTo>
                  <a:lnTo>
                    <a:pt x="734" y="2036"/>
                  </a:lnTo>
                  <a:lnTo>
                    <a:pt x="801" y="2069"/>
                  </a:lnTo>
                  <a:lnTo>
                    <a:pt x="901" y="2069"/>
                  </a:lnTo>
                  <a:lnTo>
                    <a:pt x="968" y="2036"/>
                  </a:lnTo>
                  <a:lnTo>
                    <a:pt x="1035" y="1969"/>
                  </a:lnTo>
                  <a:lnTo>
                    <a:pt x="1068" y="1869"/>
                  </a:lnTo>
                  <a:lnTo>
                    <a:pt x="1068" y="1769"/>
                  </a:lnTo>
                  <a:lnTo>
                    <a:pt x="1035" y="1702"/>
                  </a:lnTo>
                  <a:lnTo>
                    <a:pt x="968" y="1636"/>
                  </a:lnTo>
                  <a:lnTo>
                    <a:pt x="901" y="1602"/>
                  </a:lnTo>
                  <a:lnTo>
                    <a:pt x="801" y="1536"/>
                  </a:lnTo>
                  <a:lnTo>
                    <a:pt x="734" y="1469"/>
                  </a:lnTo>
                  <a:lnTo>
                    <a:pt x="701" y="1436"/>
                  </a:lnTo>
                  <a:lnTo>
                    <a:pt x="701" y="1402"/>
                  </a:lnTo>
                  <a:lnTo>
                    <a:pt x="601" y="1235"/>
                  </a:lnTo>
                  <a:lnTo>
                    <a:pt x="567" y="1169"/>
                  </a:lnTo>
                  <a:lnTo>
                    <a:pt x="534" y="1169"/>
                  </a:lnTo>
                  <a:lnTo>
                    <a:pt x="501" y="1069"/>
                  </a:lnTo>
                  <a:lnTo>
                    <a:pt x="467" y="868"/>
                  </a:lnTo>
                  <a:lnTo>
                    <a:pt x="467" y="835"/>
                  </a:lnTo>
                  <a:lnTo>
                    <a:pt x="467" y="802"/>
                  </a:lnTo>
                  <a:lnTo>
                    <a:pt x="467" y="702"/>
                  </a:lnTo>
                  <a:lnTo>
                    <a:pt x="467" y="568"/>
                  </a:lnTo>
                  <a:lnTo>
                    <a:pt x="467" y="501"/>
                  </a:lnTo>
                  <a:lnTo>
                    <a:pt x="534" y="301"/>
                  </a:lnTo>
                  <a:lnTo>
                    <a:pt x="534" y="201"/>
                  </a:lnTo>
                  <a:lnTo>
                    <a:pt x="501" y="134"/>
                  </a:lnTo>
                  <a:lnTo>
                    <a:pt x="467" y="68"/>
                  </a:lnTo>
                  <a:lnTo>
                    <a:pt x="367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445800" y="3382525"/>
              <a:ext cx="25" cy="850"/>
            </a:xfrm>
            <a:custGeom>
              <a:rect b="b" l="l" r="r" t="t"/>
              <a:pathLst>
                <a:path extrusionOk="0" h="34" w="1">
                  <a:moveTo>
                    <a:pt x="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416600" y="3373350"/>
              <a:ext cx="42575" cy="21700"/>
            </a:xfrm>
            <a:custGeom>
              <a:rect b="b" l="l" r="r" t="t"/>
              <a:pathLst>
                <a:path extrusionOk="0" h="868" w="1703">
                  <a:moveTo>
                    <a:pt x="201" y="0"/>
                  </a:moveTo>
                  <a:lnTo>
                    <a:pt x="101" y="34"/>
                  </a:lnTo>
                  <a:lnTo>
                    <a:pt x="34" y="100"/>
                  </a:lnTo>
                  <a:lnTo>
                    <a:pt x="1" y="200"/>
                  </a:lnTo>
                  <a:lnTo>
                    <a:pt x="1" y="267"/>
                  </a:lnTo>
                  <a:lnTo>
                    <a:pt x="34" y="367"/>
                  </a:lnTo>
                  <a:lnTo>
                    <a:pt x="167" y="567"/>
                  </a:lnTo>
                  <a:lnTo>
                    <a:pt x="334" y="701"/>
                  </a:lnTo>
                  <a:lnTo>
                    <a:pt x="534" y="801"/>
                  </a:lnTo>
                  <a:lnTo>
                    <a:pt x="768" y="868"/>
                  </a:lnTo>
                  <a:lnTo>
                    <a:pt x="1001" y="868"/>
                  </a:lnTo>
                  <a:lnTo>
                    <a:pt x="1202" y="834"/>
                  </a:lnTo>
                  <a:lnTo>
                    <a:pt x="1435" y="768"/>
                  </a:lnTo>
                  <a:lnTo>
                    <a:pt x="1635" y="634"/>
                  </a:lnTo>
                  <a:lnTo>
                    <a:pt x="1669" y="567"/>
                  </a:lnTo>
                  <a:lnTo>
                    <a:pt x="1702" y="467"/>
                  </a:lnTo>
                  <a:lnTo>
                    <a:pt x="1669" y="367"/>
                  </a:lnTo>
                  <a:lnTo>
                    <a:pt x="1635" y="300"/>
                  </a:lnTo>
                  <a:lnTo>
                    <a:pt x="1535" y="267"/>
                  </a:lnTo>
                  <a:lnTo>
                    <a:pt x="1469" y="234"/>
                  </a:lnTo>
                  <a:lnTo>
                    <a:pt x="1368" y="267"/>
                  </a:lnTo>
                  <a:lnTo>
                    <a:pt x="1302" y="300"/>
                  </a:lnTo>
                  <a:lnTo>
                    <a:pt x="1268" y="334"/>
                  </a:lnTo>
                  <a:lnTo>
                    <a:pt x="1202" y="367"/>
                  </a:lnTo>
                  <a:lnTo>
                    <a:pt x="1168" y="367"/>
                  </a:lnTo>
                  <a:lnTo>
                    <a:pt x="1168" y="401"/>
                  </a:lnTo>
                  <a:lnTo>
                    <a:pt x="1068" y="401"/>
                  </a:lnTo>
                  <a:lnTo>
                    <a:pt x="1035" y="434"/>
                  </a:lnTo>
                  <a:lnTo>
                    <a:pt x="835" y="434"/>
                  </a:lnTo>
                  <a:lnTo>
                    <a:pt x="668" y="367"/>
                  </a:lnTo>
                  <a:lnTo>
                    <a:pt x="634" y="367"/>
                  </a:lnTo>
                  <a:lnTo>
                    <a:pt x="568" y="300"/>
                  </a:lnTo>
                  <a:lnTo>
                    <a:pt x="534" y="300"/>
                  </a:lnTo>
                  <a:lnTo>
                    <a:pt x="501" y="234"/>
                  </a:lnTo>
                  <a:lnTo>
                    <a:pt x="468" y="200"/>
                  </a:lnTo>
                  <a:lnTo>
                    <a:pt x="401" y="134"/>
                  </a:lnTo>
                  <a:lnTo>
                    <a:pt x="368" y="67"/>
                  </a:lnTo>
                  <a:lnTo>
                    <a:pt x="267" y="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442450" y="3384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0" name="Google Shape;680;p42"/>
          <p:cNvGrpSpPr/>
          <p:nvPr/>
        </p:nvGrpSpPr>
        <p:grpSpPr>
          <a:xfrm>
            <a:off x="719995" y="1552448"/>
            <a:ext cx="1030334" cy="1331665"/>
            <a:chOff x="2080550" y="3234900"/>
            <a:chExt cx="613075" cy="792375"/>
          </a:xfrm>
        </p:grpSpPr>
        <p:sp>
          <p:nvSpPr>
            <p:cNvPr id="681" name="Google Shape;681;p42"/>
            <p:cNvSpPr/>
            <p:nvPr/>
          </p:nvSpPr>
          <p:spPr>
            <a:xfrm>
              <a:off x="2168125" y="3303275"/>
              <a:ext cx="424575" cy="592225"/>
            </a:xfrm>
            <a:custGeom>
              <a:rect b="b" l="l" r="r" t="t"/>
              <a:pathLst>
                <a:path extrusionOk="0" h="23689" w="16983">
                  <a:moveTo>
                    <a:pt x="7708" y="1"/>
                  </a:moveTo>
                  <a:lnTo>
                    <a:pt x="7074" y="34"/>
                  </a:lnTo>
                  <a:lnTo>
                    <a:pt x="6473" y="101"/>
                  </a:lnTo>
                  <a:lnTo>
                    <a:pt x="5873" y="201"/>
                  </a:lnTo>
                  <a:lnTo>
                    <a:pt x="5306" y="368"/>
                  </a:lnTo>
                  <a:lnTo>
                    <a:pt x="4738" y="568"/>
                  </a:lnTo>
                  <a:lnTo>
                    <a:pt x="4171" y="801"/>
                  </a:lnTo>
                  <a:lnTo>
                    <a:pt x="3637" y="1068"/>
                  </a:lnTo>
                  <a:lnTo>
                    <a:pt x="3137" y="1369"/>
                  </a:lnTo>
                  <a:lnTo>
                    <a:pt x="2670" y="1736"/>
                  </a:lnTo>
                  <a:lnTo>
                    <a:pt x="2236" y="2136"/>
                  </a:lnTo>
                  <a:lnTo>
                    <a:pt x="1836" y="2603"/>
                  </a:lnTo>
                  <a:lnTo>
                    <a:pt x="1569" y="2937"/>
                  </a:lnTo>
                  <a:lnTo>
                    <a:pt x="1335" y="3270"/>
                  </a:lnTo>
                  <a:lnTo>
                    <a:pt x="1135" y="3637"/>
                  </a:lnTo>
                  <a:lnTo>
                    <a:pt x="935" y="4038"/>
                  </a:lnTo>
                  <a:lnTo>
                    <a:pt x="768" y="4405"/>
                  </a:lnTo>
                  <a:lnTo>
                    <a:pt x="601" y="4805"/>
                  </a:lnTo>
                  <a:lnTo>
                    <a:pt x="335" y="5606"/>
                  </a:lnTo>
                  <a:lnTo>
                    <a:pt x="168" y="6373"/>
                  </a:lnTo>
                  <a:lnTo>
                    <a:pt x="68" y="7107"/>
                  </a:lnTo>
                  <a:lnTo>
                    <a:pt x="1" y="7874"/>
                  </a:lnTo>
                  <a:lnTo>
                    <a:pt x="34" y="8642"/>
                  </a:lnTo>
                  <a:lnTo>
                    <a:pt x="134" y="9409"/>
                  </a:lnTo>
                  <a:lnTo>
                    <a:pt x="301" y="10143"/>
                  </a:lnTo>
                  <a:lnTo>
                    <a:pt x="401" y="10510"/>
                  </a:lnTo>
                  <a:lnTo>
                    <a:pt x="535" y="10844"/>
                  </a:lnTo>
                  <a:lnTo>
                    <a:pt x="668" y="11211"/>
                  </a:lnTo>
                  <a:lnTo>
                    <a:pt x="868" y="11544"/>
                  </a:lnTo>
                  <a:lnTo>
                    <a:pt x="1235" y="12111"/>
                  </a:lnTo>
                  <a:lnTo>
                    <a:pt x="1636" y="12679"/>
                  </a:lnTo>
                  <a:lnTo>
                    <a:pt x="2103" y="13179"/>
                  </a:lnTo>
                  <a:lnTo>
                    <a:pt x="2603" y="13646"/>
                  </a:lnTo>
                  <a:lnTo>
                    <a:pt x="3170" y="14080"/>
                  </a:lnTo>
                  <a:lnTo>
                    <a:pt x="3737" y="14513"/>
                  </a:lnTo>
                  <a:lnTo>
                    <a:pt x="4305" y="14880"/>
                  </a:lnTo>
                  <a:lnTo>
                    <a:pt x="4905" y="15247"/>
                  </a:lnTo>
                  <a:lnTo>
                    <a:pt x="5172" y="15414"/>
                  </a:lnTo>
                  <a:lnTo>
                    <a:pt x="5439" y="15581"/>
                  </a:lnTo>
                  <a:lnTo>
                    <a:pt x="5673" y="15781"/>
                  </a:lnTo>
                  <a:lnTo>
                    <a:pt x="5873" y="16015"/>
                  </a:lnTo>
                  <a:lnTo>
                    <a:pt x="6006" y="16215"/>
                  </a:lnTo>
                  <a:lnTo>
                    <a:pt x="6073" y="16448"/>
                  </a:lnTo>
                  <a:lnTo>
                    <a:pt x="6173" y="16949"/>
                  </a:lnTo>
                  <a:lnTo>
                    <a:pt x="6440" y="18617"/>
                  </a:lnTo>
                  <a:lnTo>
                    <a:pt x="6640" y="20319"/>
                  </a:lnTo>
                  <a:lnTo>
                    <a:pt x="6740" y="21987"/>
                  </a:lnTo>
                  <a:lnTo>
                    <a:pt x="6773" y="23688"/>
                  </a:lnTo>
                  <a:lnTo>
                    <a:pt x="10977" y="23455"/>
                  </a:lnTo>
                  <a:lnTo>
                    <a:pt x="10944" y="21853"/>
                  </a:lnTo>
                  <a:lnTo>
                    <a:pt x="10910" y="20218"/>
                  </a:lnTo>
                  <a:lnTo>
                    <a:pt x="10944" y="18617"/>
                  </a:lnTo>
                  <a:lnTo>
                    <a:pt x="11011" y="16982"/>
                  </a:lnTo>
                  <a:lnTo>
                    <a:pt x="11044" y="16682"/>
                  </a:lnTo>
                  <a:lnTo>
                    <a:pt x="11077" y="16549"/>
                  </a:lnTo>
                  <a:lnTo>
                    <a:pt x="11144" y="16415"/>
                  </a:lnTo>
                  <a:lnTo>
                    <a:pt x="11244" y="16282"/>
                  </a:lnTo>
                  <a:lnTo>
                    <a:pt x="11377" y="16148"/>
                  </a:lnTo>
                  <a:lnTo>
                    <a:pt x="11678" y="15981"/>
                  </a:lnTo>
                  <a:lnTo>
                    <a:pt x="12212" y="15648"/>
                  </a:lnTo>
                  <a:lnTo>
                    <a:pt x="12745" y="15281"/>
                  </a:lnTo>
                  <a:lnTo>
                    <a:pt x="13246" y="14914"/>
                  </a:lnTo>
                  <a:lnTo>
                    <a:pt x="13713" y="14480"/>
                  </a:lnTo>
                  <a:lnTo>
                    <a:pt x="14180" y="14046"/>
                  </a:lnTo>
                  <a:lnTo>
                    <a:pt x="14647" y="13579"/>
                  </a:lnTo>
                  <a:lnTo>
                    <a:pt x="15047" y="13112"/>
                  </a:lnTo>
                  <a:lnTo>
                    <a:pt x="15414" y="12612"/>
                  </a:lnTo>
                  <a:lnTo>
                    <a:pt x="15781" y="12078"/>
                  </a:lnTo>
                  <a:lnTo>
                    <a:pt x="16082" y="11544"/>
                  </a:lnTo>
                  <a:lnTo>
                    <a:pt x="16349" y="10977"/>
                  </a:lnTo>
                  <a:lnTo>
                    <a:pt x="16582" y="10410"/>
                  </a:lnTo>
                  <a:lnTo>
                    <a:pt x="16749" y="9843"/>
                  </a:lnTo>
                  <a:lnTo>
                    <a:pt x="16882" y="9242"/>
                  </a:lnTo>
                  <a:lnTo>
                    <a:pt x="16949" y="8608"/>
                  </a:lnTo>
                  <a:lnTo>
                    <a:pt x="16982" y="8008"/>
                  </a:lnTo>
                  <a:lnTo>
                    <a:pt x="16916" y="7341"/>
                  </a:lnTo>
                  <a:lnTo>
                    <a:pt x="16816" y="6707"/>
                  </a:lnTo>
                  <a:lnTo>
                    <a:pt x="16649" y="6106"/>
                  </a:lnTo>
                  <a:lnTo>
                    <a:pt x="16449" y="5506"/>
                  </a:lnTo>
                  <a:lnTo>
                    <a:pt x="16148" y="4905"/>
                  </a:lnTo>
                  <a:lnTo>
                    <a:pt x="15848" y="4338"/>
                  </a:lnTo>
                  <a:lnTo>
                    <a:pt x="15481" y="3804"/>
                  </a:lnTo>
                  <a:lnTo>
                    <a:pt x="15081" y="3304"/>
                  </a:lnTo>
                  <a:lnTo>
                    <a:pt x="14614" y="2837"/>
                  </a:lnTo>
                  <a:lnTo>
                    <a:pt x="14147" y="2369"/>
                  </a:lnTo>
                  <a:lnTo>
                    <a:pt x="13613" y="1969"/>
                  </a:lnTo>
                  <a:lnTo>
                    <a:pt x="13079" y="1569"/>
                  </a:lnTo>
                  <a:lnTo>
                    <a:pt x="12512" y="1235"/>
                  </a:lnTo>
                  <a:lnTo>
                    <a:pt x="11945" y="935"/>
                  </a:lnTo>
                  <a:lnTo>
                    <a:pt x="11344" y="668"/>
                  </a:lnTo>
                  <a:lnTo>
                    <a:pt x="10710" y="434"/>
                  </a:lnTo>
                  <a:lnTo>
                    <a:pt x="10143" y="301"/>
                  </a:lnTo>
                  <a:lnTo>
                    <a:pt x="9543" y="168"/>
                  </a:lnTo>
                  <a:lnTo>
                    <a:pt x="8909" y="67"/>
                  </a:lnTo>
                  <a:lnTo>
                    <a:pt x="8308" y="34"/>
                  </a:lnTo>
                  <a:lnTo>
                    <a:pt x="7708" y="1"/>
                  </a:lnTo>
                  <a:close/>
                </a:path>
              </a:pathLst>
            </a:custGeom>
            <a:solidFill>
              <a:srgbClr val="98E5C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2168125" y="3303275"/>
              <a:ext cx="424575" cy="592225"/>
            </a:xfrm>
            <a:custGeom>
              <a:rect b="b" l="l" r="r" t="t"/>
              <a:pathLst>
                <a:path extrusionOk="0" fill="none" h="23689" w="16983">
                  <a:moveTo>
                    <a:pt x="10977" y="23455"/>
                  </a:moveTo>
                  <a:lnTo>
                    <a:pt x="10977" y="23455"/>
                  </a:lnTo>
                  <a:lnTo>
                    <a:pt x="10944" y="21853"/>
                  </a:lnTo>
                  <a:lnTo>
                    <a:pt x="10910" y="20218"/>
                  </a:lnTo>
                  <a:lnTo>
                    <a:pt x="10944" y="18617"/>
                  </a:lnTo>
                  <a:lnTo>
                    <a:pt x="11011" y="16982"/>
                  </a:lnTo>
                  <a:lnTo>
                    <a:pt x="11011" y="16982"/>
                  </a:lnTo>
                  <a:lnTo>
                    <a:pt x="11044" y="16682"/>
                  </a:lnTo>
                  <a:lnTo>
                    <a:pt x="11077" y="16549"/>
                  </a:lnTo>
                  <a:lnTo>
                    <a:pt x="11144" y="16415"/>
                  </a:lnTo>
                  <a:lnTo>
                    <a:pt x="11144" y="16415"/>
                  </a:lnTo>
                  <a:lnTo>
                    <a:pt x="11244" y="16282"/>
                  </a:lnTo>
                  <a:lnTo>
                    <a:pt x="11377" y="16148"/>
                  </a:lnTo>
                  <a:lnTo>
                    <a:pt x="11678" y="15981"/>
                  </a:lnTo>
                  <a:lnTo>
                    <a:pt x="11678" y="15981"/>
                  </a:lnTo>
                  <a:lnTo>
                    <a:pt x="12212" y="15648"/>
                  </a:lnTo>
                  <a:lnTo>
                    <a:pt x="12745" y="15281"/>
                  </a:lnTo>
                  <a:lnTo>
                    <a:pt x="13246" y="14914"/>
                  </a:lnTo>
                  <a:lnTo>
                    <a:pt x="13713" y="14480"/>
                  </a:lnTo>
                  <a:lnTo>
                    <a:pt x="14180" y="14046"/>
                  </a:lnTo>
                  <a:lnTo>
                    <a:pt x="14647" y="13579"/>
                  </a:lnTo>
                  <a:lnTo>
                    <a:pt x="15047" y="13112"/>
                  </a:lnTo>
                  <a:lnTo>
                    <a:pt x="15414" y="12612"/>
                  </a:lnTo>
                  <a:lnTo>
                    <a:pt x="15781" y="12078"/>
                  </a:lnTo>
                  <a:lnTo>
                    <a:pt x="16082" y="11544"/>
                  </a:lnTo>
                  <a:lnTo>
                    <a:pt x="16349" y="10977"/>
                  </a:lnTo>
                  <a:lnTo>
                    <a:pt x="16582" y="10410"/>
                  </a:lnTo>
                  <a:lnTo>
                    <a:pt x="16749" y="9843"/>
                  </a:lnTo>
                  <a:lnTo>
                    <a:pt x="16882" y="9242"/>
                  </a:lnTo>
                  <a:lnTo>
                    <a:pt x="16949" y="8608"/>
                  </a:lnTo>
                  <a:lnTo>
                    <a:pt x="16982" y="8008"/>
                  </a:lnTo>
                  <a:lnTo>
                    <a:pt x="16982" y="8008"/>
                  </a:lnTo>
                  <a:lnTo>
                    <a:pt x="16916" y="7341"/>
                  </a:lnTo>
                  <a:lnTo>
                    <a:pt x="16816" y="6707"/>
                  </a:lnTo>
                  <a:lnTo>
                    <a:pt x="16649" y="6106"/>
                  </a:lnTo>
                  <a:lnTo>
                    <a:pt x="16449" y="5506"/>
                  </a:lnTo>
                  <a:lnTo>
                    <a:pt x="16148" y="4905"/>
                  </a:lnTo>
                  <a:lnTo>
                    <a:pt x="15848" y="4338"/>
                  </a:lnTo>
                  <a:lnTo>
                    <a:pt x="15481" y="3804"/>
                  </a:lnTo>
                  <a:lnTo>
                    <a:pt x="15081" y="3304"/>
                  </a:lnTo>
                  <a:lnTo>
                    <a:pt x="14614" y="2837"/>
                  </a:lnTo>
                  <a:lnTo>
                    <a:pt x="14147" y="2369"/>
                  </a:lnTo>
                  <a:lnTo>
                    <a:pt x="13613" y="1969"/>
                  </a:lnTo>
                  <a:lnTo>
                    <a:pt x="13079" y="1569"/>
                  </a:lnTo>
                  <a:lnTo>
                    <a:pt x="12512" y="1235"/>
                  </a:lnTo>
                  <a:lnTo>
                    <a:pt x="11945" y="935"/>
                  </a:lnTo>
                  <a:lnTo>
                    <a:pt x="11344" y="668"/>
                  </a:lnTo>
                  <a:lnTo>
                    <a:pt x="10710" y="434"/>
                  </a:lnTo>
                  <a:lnTo>
                    <a:pt x="10710" y="434"/>
                  </a:lnTo>
                  <a:lnTo>
                    <a:pt x="10143" y="301"/>
                  </a:lnTo>
                  <a:lnTo>
                    <a:pt x="9543" y="168"/>
                  </a:lnTo>
                  <a:lnTo>
                    <a:pt x="8909" y="67"/>
                  </a:lnTo>
                  <a:lnTo>
                    <a:pt x="8308" y="34"/>
                  </a:lnTo>
                  <a:lnTo>
                    <a:pt x="7708" y="1"/>
                  </a:lnTo>
                  <a:lnTo>
                    <a:pt x="7074" y="34"/>
                  </a:lnTo>
                  <a:lnTo>
                    <a:pt x="6473" y="101"/>
                  </a:lnTo>
                  <a:lnTo>
                    <a:pt x="5873" y="201"/>
                  </a:lnTo>
                  <a:lnTo>
                    <a:pt x="5306" y="368"/>
                  </a:lnTo>
                  <a:lnTo>
                    <a:pt x="4738" y="568"/>
                  </a:lnTo>
                  <a:lnTo>
                    <a:pt x="4171" y="801"/>
                  </a:lnTo>
                  <a:lnTo>
                    <a:pt x="3637" y="1068"/>
                  </a:lnTo>
                  <a:lnTo>
                    <a:pt x="3137" y="1369"/>
                  </a:lnTo>
                  <a:lnTo>
                    <a:pt x="2670" y="1736"/>
                  </a:lnTo>
                  <a:lnTo>
                    <a:pt x="2236" y="2136"/>
                  </a:lnTo>
                  <a:lnTo>
                    <a:pt x="1836" y="2603"/>
                  </a:lnTo>
                  <a:lnTo>
                    <a:pt x="1836" y="2603"/>
                  </a:lnTo>
                  <a:lnTo>
                    <a:pt x="1569" y="2937"/>
                  </a:lnTo>
                  <a:lnTo>
                    <a:pt x="1335" y="3270"/>
                  </a:lnTo>
                  <a:lnTo>
                    <a:pt x="1135" y="3637"/>
                  </a:lnTo>
                  <a:lnTo>
                    <a:pt x="935" y="4038"/>
                  </a:lnTo>
                  <a:lnTo>
                    <a:pt x="768" y="4405"/>
                  </a:lnTo>
                  <a:lnTo>
                    <a:pt x="601" y="4805"/>
                  </a:lnTo>
                  <a:lnTo>
                    <a:pt x="335" y="5606"/>
                  </a:lnTo>
                  <a:lnTo>
                    <a:pt x="335" y="5606"/>
                  </a:lnTo>
                  <a:lnTo>
                    <a:pt x="168" y="6373"/>
                  </a:lnTo>
                  <a:lnTo>
                    <a:pt x="68" y="7107"/>
                  </a:lnTo>
                  <a:lnTo>
                    <a:pt x="1" y="7874"/>
                  </a:lnTo>
                  <a:lnTo>
                    <a:pt x="34" y="8642"/>
                  </a:lnTo>
                  <a:lnTo>
                    <a:pt x="134" y="9409"/>
                  </a:lnTo>
                  <a:lnTo>
                    <a:pt x="301" y="10143"/>
                  </a:lnTo>
                  <a:lnTo>
                    <a:pt x="401" y="10510"/>
                  </a:lnTo>
                  <a:lnTo>
                    <a:pt x="535" y="10844"/>
                  </a:lnTo>
                  <a:lnTo>
                    <a:pt x="668" y="11211"/>
                  </a:lnTo>
                  <a:lnTo>
                    <a:pt x="868" y="11544"/>
                  </a:lnTo>
                  <a:lnTo>
                    <a:pt x="868" y="11544"/>
                  </a:lnTo>
                  <a:lnTo>
                    <a:pt x="1235" y="12111"/>
                  </a:lnTo>
                  <a:lnTo>
                    <a:pt x="1636" y="12679"/>
                  </a:lnTo>
                  <a:lnTo>
                    <a:pt x="2103" y="13179"/>
                  </a:lnTo>
                  <a:lnTo>
                    <a:pt x="2603" y="13646"/>
                  </a:lnTo>
                  <a:lnTo>
                    <a:pt x="3170" y="14080"/>
                  </a:lnTo>
                  <a:lnTo>
                    <a:pt x="3737" y="14513"/>
                  </a:lnTo>
                  <a:lnTo>
                    <a:pt x="4305" y="14880"/>
                  </a:lnTo>
                  <a:lnTo>
                    <a:pt x="4905" y="15247"/>
                  </a:lnTo>
                  <a:lnTo>
                    <a:pt x="4905" y="15247"/>
                  </a:lnTo>
                  <a:lnTo>
                    <a:pt x="5172" y="15414"/>
                  </a:lnTo>
                  <a:lnTo>
                    <a:pt x="5439" y="15581"/>
                  </a:lnTo>
                  <a:lnTo>
                    <a:pt x="5673" y="15781"/>
                  </a:lnTo>
                  <a:lnTo>
                    <a:pt x="5873" y="16015"/>
                  </a:lnTo>
                  <a:lnTo>
                    <a:pt x="5873" y="16015"/>
                  </a:lnTo>
                  <a:lnTo>
                    <a:pt x="6006" y="16215"/>
                  </a:lnTo>
                  <a:lnTo>
                    <a:pt x="6073" y="16448"/>
                  </a:lnTo>
                  <a:lnTo>
                    <a:pt x="6173" y="16949"/>
                  </a:lnTo>
                  <a:lnTo>
                    <a:pt x="6173" y="16949"/>
                  </a:lnTo>
                  <a:lnTo>
                    <a:pt x="6440" y="18617"/>
                  </a:lnTo>
                  <a:lnTo>
                    <a:pt x="6640" y="20319"/>
                  </a:lnTo>
                  <a:lnTo>
                    <a:pt x="6740" y="21987"/>
                  </a:lnTo>
                  <a:lnTo>
                    <a:pt x="6773" y="2368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2080550" y="3234900"/>
              <a:ext cx="613075" cy="792375"/>
            </a:xfrm>
            <a:custGeom>
              <a:rect b="b" l="l" r="r" t="t"/>
              <a:pathLst>
                <a:path extrusionOk="0" h="31695" w="24523">
                  <a:moveTo>
                    <a:pt x="13846" y="8975"/>
                  </a:moveTo>
                  <a:lnTo>
                    <a:pt x="14046" y="9041"/>
                  </a:lnTo>
                  <a:lnTo>
                    <a:pt x="14247" y="9108"/>
                  </a:lnTo>
                  <a:lnTo>
                    <a:pt x="14447" y="9208"/>
                  </a:lnTo>
                  <a:lnTo>
                    <a:pt x="14614" y="9342"/>
                  </a:lnTo>
                  <a:lnTo>
                    <a:pt x="14780" y="9508"/>
                  </a:lnTo>
                  <a:lnTo>
                    <a:pt x="14914" y="9675"/>
                  </a:lnTo>
                  <a:lnTo>
                    <a:pt x="15014" y="9875"/>
                  </a:lnTo>
                  <a:lnTo>
                    <a:pt x="15114" y="10042"/>
                  </a:lnTo>
                  <a:lnTo>
                    <a:pt x="15214" y="10309"/>
                  </a:lnTo>
                  <a:lnTo>
                    <a:pt x="15281" y="10543"/>
                  </a:lnTo>
                  <a:lnTo>
                    <a:pt x="15314" y="10809"/>
                  </a:lnTo>
                  <a:lnTo>
                    <a:pt x="15314" y="11076"/>
                  </a:lnTo>
                  <a:lnTo>
                    <a:pt x="15281" y="11577"/>
                  </a:lnTo>
                  <a:lnTo>
                    <a:pt x="15181" y="12077"/>
                  </a:lnTo>
                  <a:lnTo>
                    <a:pt x="15047" y="12644"/>
                  </a:lnTo>
                  <a:lnTo>
                    <a:pt x="14847" y="13178"/>
                  </a:lnTo>
                  <a:lnTo>
                    <a:pt x="14447" y="14246"/>
                  </a:lnTo>
                  <a:lnTo>
                    <a:pt x="14080" y="15347"/>
                  </a:lnTo>
                  <a:lnTo>
                    <a:pt x="13713" y="16481"/>
                  </a:lnTo>
                  <a:lnTo>
                    <a:pt x="13413" y="17615"/>
                  </a:lnTo>
                  <a:lnTo>
                    <a:pt x="13146" y="18750"/>
                  </a:lnTo>
                  <a:lnTo>
                    <a:pt x="12879" y="19917"/>
                  </a:lnTo>
                  <a:lnTo>
                    <a:pt x="12679" y="21052"/>
                  </a:lnTo>
                  <a:lnTo>
                    <a:pt x="12445" y="22720"/>
                  </a:lnTo>
                  <a:lnTo>
                    <a:pt x="12278" y="24355"/>
                  </a:lnTo>
                  <a:lnTo>
                    <a:pt x="12178" y="23521"/>
                  </a:lnTo>
                  <a:lnTo>
                    <a:pt x="12045" y="22687"/>
                  </a:lnTo>
                  <a:lnTo>
                    <a:pt x="11845" y="21886"/>
                  </a:lnTo>
                  <a:lnTo>
                    <a:pt x="11611" y="21052"/>
                  </a:lnTo>
                  <a:lnTo>
                    <a:pt x="11344" y="20251"/>
                  </a:lnTo>
                  <a:lnTo>
                    <a:pt x="11044" y="19450"/>
                  </a:lnTo>
                  <a:lnTo>
                    <a:pt x="10410" y="17882"/>
                  </a:lnTo>
                  <a:lnTo>
                    <a:pt x="9576" y="15847"/>
                  </a:lnTo>
                  <a:lnTo>
                    <a:pt x="9176" y="14813"/>
                  </a:lnTo>
                  <a:lnTo>
                    <a:pt x="8809" y="13779"/>
                  </a:lnTo>
                  <a:lnTo>
                    <a:pt x="8475" y="12745"/>
                  </a:lnTo>
                  <a:lnTo>
                    <a:pt x="8341" y="12211"/>
                  </a:lnTo>
                  <a:lnTo>
                    <a:pt x="8241" y="11644"/>
                  </a:lnTo>
                  <a:lnTo>
                    <a:pt x="8141" y="11110"/>
                  </a:lnTo>
                  <a:lnTo>
                    <a:pt x="8075" y="10576"/>
                  </a:lnTo>
                  <a:lnTo>
                    <a:pt x="8041" y="10309"/>
                  </a:lnTo>
                  <a:lnTo>
                    <a:pt x="8041" y="10042"/>
                  </a:lnTo>
                  <a:lnTo>
                    <a:pt x="8108" y="9742"/>
                  </a:lnTo>
                  <a:lnTo>
                    <a:pt x="8141" y="9608"/>
                  </a:lnTo>
                  <a:lnTo>
                    <a:pt x="8208" y="9508"/>
                  </a:lnTo>
                  <a:lnTo>
                    <a:pt x="8308" y="9375"/>
                  </a:lnTo>
                  <a:lnTo>
                    <a:pt x="8408" y="9308"/>
                  </a:lnTo>
                  <a:lnTo>
                    <a:pt x="8508" y="9241"/>
                  </a:lnTo>
                  <a:lnTo>
                    <a:pt x="8642" y="9208"/>
                  </a:lnTo>
                  <a:lnTo>
                    <a:pt x="8775" y="9208"/>
                  </a:lnTo>
                  <a:lnTo>
                    <a:pt x="8909" y="9241"/>
                  </a:lnTo>
                  <a:lnTo>
                    <a:pt x="9142" y="9308"/>
                  </a:lnTo>
                  <a:lnTo>
                    <a:pt x="9409" y="9442"/>
                  </a:lnTo>
                  <a:lnTo>
                    <a:pt x="9643" y="9608"/>
                  </a:lnTo>
                  <a:lnTo>
                    <a:pt x="9843" y="9775"/>
                  </a:lnTo>
                  <a:lnTo>
                    <a:pt x="9976" y="9975"/>
                  </a:lnTo>
                  <a:lnTo>
                    <a:pt x="10143" y="10242"/>
                  </a:lnTo>
                  <a:lnTo>
                    <a:pt x="10276" y="10509"/>
                  </a:lnTo>
                  <a:lnTo>
                    <a:pt x="10510" y="11043"/>
                  </a:lnTo>
                  <a:lnTo>
                    <a:pt x="10777" y="11610"/>
                  </a:lnTo>
                  <a:lnTo>
                    <a:pt x="10944" y="11877"/>
                  </a:lnTo>
                  <a:lnTo>
                    <a:pt x="11111" y="12111"/>
                  </a:lnTo>
                  <a:lnTo>
                    <a:pt x="11177" y="12144"/>
                  </a:lnTo>
                  <a:lnTo>
                    <a:pt x="11211" y="12177"/>
                  </a:lnTo>
                  <a:lnTo>
                    <a:pt x="11344" y="12177"/>
                  </a:lnTo>
                  <a:lnTo>
                    <a:pt x="11444" y="12111"/>
                  </a:lnTo>
                  <a:lnTo>
                    <a:pt x="11511" y="12011"/>
                  </a:lnTo>
                  <a:lnTo>
                    <a:pt x="11611" y="11477"/>
                  </a:lnTo>
                  <a:lnTo>
                    <a:pt x="11744" y="10943"/>
                  </a:lnTo>
                  <a:lnTo>
                    <a:pt x="11911" y="10409"/>
                  </a:lnTo>
                  <a:lnTo>
                    <a:pt x="12045" y="10176"/>
                  </a:lnTo>
                  <a:lnTo>
                    <a:pt x="12178" y="9942"/>
                  </a:lnTo>
                  <a:lnTo>
                    <a:pt x="12312" y="9742"/>
                  </a:lnTo>
                  <a:lnTo>
                    <a:pt x="12478" y="9542"/>
                  </a:lnTo>
                  <a:lnTo>
                    <a:pt x="12679" y="9375"/>
                  </a:lnTo>
                  <a:lnTo>
                    <a:pt x="12879" y="9241"/>
                  </a:lnTo>
                  <a:lnTo>
                    <a:pt x="13112" y="9108"/>
                  </a:lnTo>
                  <a:lnTo>
                    <a:pt x="13346" y="9041"/>
                  </a:lnTo>
                  <a:lnTo>
                    <a:pt x="13579" y="8975"/>
                  </a:lnTo>
                  <a:close/>
                  <a:moveTo>
                    <a:pt x="12312" y="434"/>
                  </a:moveTo>
                  <a:lnTo>
                    <a:pt x="13079" y="467"/>
                  </a:lnTo>
                  <a:lnTo>
                    <a:pt x="13813" y="534"/>
                  </a:lnTo>
                  <a:lnTo>
                    <a:pt x="14580" y="634"/>
                  </a:lnTo>
                  <a:lnTo>
                    <a:pt x="15314" y="801"/>
                  </a:lnTo>
                  <a:lnTo>
                    <a:pt x="16048" y="968"/>
                  </a:lnTo>
                  <a:lnTo>
                    <a:pt x="16749" y="1201"/>
                  </a:lnTo>
                  <a:lnTo>
                    <a:pt x="17449" y="1468"/>
                  </a:lnTo>
                  <a:lnTo>
                    <a:pt x="18150" y="1768"/>
                  </a:lnTo>
                  <a:lnTo>
                    <a:pt x="18784" y="2102"/>
                  </a:lnTo>
                  <a:lnTo>
                    <a:pt x="19418" y="2502"/>
                  </a:lnTo>
                  <a:lnTo>
                    <a:pt x="20018" y="2936"/>
                  </a:lnTo>
                  <a:lnTo>
                    <a:pt x="20619" y="3370"/>
                  </a:lnTo>
                  <a:lnTo>
                    <a:pt x="21153" y="3870"/>
                  </a:lnTo>
                  <a:lnTo>
                    <a:pt x="21653" y="4437"/>
                  </a:lnTo>
                  <a:lnTo>
                    <a:pt x="22120" y="5004"/>
                  </a:lnTo>
                  <a:lnTo>
                    <a:pt x="22521" y="5605"/>
                  </a:lnTo>
                  <a:lnTo>
                    <a:pt x="22888" y="6239"/>
                  </a:lnTo>
                  <a:lnTo>
                    <a:pt x="23188" y="6873"/>
                  </a:lnTo>
                  <a:lnTo>
                    <a:pt x="23455" y="7540"/>
                  </a:lnTo>
                  <a:lnTo>
                    <a:pt x="23688" y="8207"/>
                  </a:lnTo>
                  <a:lnTo>
                    <a:pt x="23855" y="8908"/>
                  </a:lnTo>
                  <a:lnTo>
                    <a:pt x="23988" y="9608"/>
                  </a:lnTo>
                  <a:lnTo>
                    <a:pt x="24055" y="10342"/>
                  </a:lnTo>
                  <a:lnTo>
                    <a:pt x="24055" y="11043"/>
                  </a:lnTo>
                  <a:lnTo>
                    <a:pt x="24022" y="11777"/>
                  </a:lnTo>
                  <a:lnTo>
                    <a:pt x="23955" y="12478"/>
                  </a:lnTo>
                  <a:lnTo>
                    <a:pt x="23788" y="13178"/>
                  </a:lnTo>
                  <a:lnTo>
                    <a:pt x="23588" y="13845"/>
                  </a:lnTo>
                  <a:lnTo>
                    <a:pt x="23321" y="14513"/>
                  </a:lnTo>
                  <a:lnTo>
                    <a:pt x="23021" y="15113"/>
                  </a:lnTo>
                  <a:lnTo>
                    <a:pt x="22621" y="15714"/>
                  </a:lnTo>
                  <a:lnTo>
                    <a:pt x="22187" y="16281"/>
                  </a:lnTo>
                  <a:lnTo>
                    <a:pt x="21653" y="16848"/>
                  </a:lnTo>
                  <a:lnTo>
                    <a:pt x="21086" y="17382"/>
                  </a:lnTo>
                  <a:lnTo>
                    <a:pt x="20452" y="17849"/>
                  </a:lnTo>
                  <a:lnTo>
                    <a:pt x="19818" y="18249"/>
                  </a:lnTo>
                  <a:lnTo>
                    <a:pt x="19118" y="18616"/>
                  </a:lnTo>
                  <a:lnTo>
                    <a:pt x="18417" y="18917"/>
                  </a:lnTo>
                  <a:lnTo>
                    <a:pt x="17683" y="19183"/>
                  </a:lnTo>
                  <a:lnTo>
                    <a:pt x="16916" y="19384"/>
                  </a:lnTo>
                  <a:lnTo>
                    <a:pt x="16182" y="19550"/>
                  </a:lnTo>
                  <a:lnTo>
                    <a:pt x="15414" y="19651"/>
                  </a:lnTo>
                  <a:lnTo>
                    <a:pt x="15348" y="19684"/>
                  </a:lnTo>
                  <a:lnTo>
                    <a:pt x="15281" y="19717"/>
                  </a:lnTo>
                  <a:lnTo>
                    <a:pt x="15214" y="19784"/>
                  </a:lnTo>
                  <a:lnTo>
                    <a:pt x="15214" y="19884"/>
                  </a:lnTo>
                  <a:lnTo>
                    <a:pt x="15114" y="21352"/>
                  </a:lnTo>
                  <a:lnTo>
                    <a:pt x="15081" y="22787"/>
                  </a:lnTo>
                  <a:lnTo>
                    <a:pt x="15081" y="24255"/>
                  </a:lnTo>
                  <a:lnTo>
                    <a:pt x="15147" y="25723"/>
                  </a:lnTo>
                  <a:lnTo>
                    <a:pt x="12645" y="25723"/>
                  </a:lnTo>
                  <a:lnTo>
                    <a:pt x="12712" y="24521"/>
                  </a:lnTo>
                  <a:lnTo>
                    <a:pt x="12845" y="23287"/>
                  </a:lnTo>
                  <a:lnTo>
                    <a:pt x="12979" y="22053"/>
                  </a:lnTo>
                  <a:lnTo>
                    <a:pt x="13179" y="20852"/>
                  </a:lnTo>
                  <a:lnTo>
                    <a:pt x="13413" y="19651"/>
                  </a:lnTo>
                  <a:lnTo>
                    <a:pt x="13679" y="18449"/>
                  </a:lnTo>
                  <a:lnTo>
                    <a:pt x="13980" y="17282"/>
                  </a:lnTo>
                  <a:lnTo>
                    <a:pt x="14313" y="16081"/>
                  </a:lnTo>
                  <a:lnTo>
                    <a:pt x="14714" y="14880"/>
                  </a:lnTo>
                  <a:lnTo>
                    <a:pt x="15147" y="13679"/>
                  </a:lnTo>
                  <a:lnTo>
                    <a:pt x="15348" y="13078"/>
                  </a:lnTo>
                  <a:lnTo>
                    <a:pt x="15548" y="12478"/>
                  </a:lnTo>
                  <a:lnTo>
                    <a:pt x="15715" y="11877"/>
                  </a:lnTo>
                  <a:lnTo>
                    <a:pt x="15748" y="11577"/>
                  </a:lnTo>
                  <a:lnTo>
                    <a:pt x="15781" y="11277"/>
                  </a:lnTo>
                  <a:lnTo>
                    <a:pt x="15781" y="10809"/>
                  </a:lnTo>
                  <a:lnTo>
                    <a:pt x="15681" y="10342"/>
                  </a:lnTo>
                  <a:lnTo>
                    <a:pt x="15548" y="9909"/>
                  </a:lnTo>
                  <a:lnTo>
                    <a:pt x="15314" y="9508"/>
                  </a:lnTo>
                  <a:lnTo>
                    <a:pt x="15181" y="9308"/>
                  </a:lnTo>
                  <a:lnTo>
                    <a:pt x="15047" y="9141"/>
                  </a:lnTo>
                  <a:lnTo>
                    <a:pt x="14880" y="8975"/>
                  </a:lnTo>
                  <a:lnTo>
                    <a:pt x="14714" y="8841"/>
                  </a:lnTo>
                  <a:lnTo>
                    <a:pt x="14514" y="8708"/>
                  </a:lnTo>
                  <a:lnTo>
                    <a:pt x="14313" y="8641"/>
                  </a:lnTo>
                  <a:lnTo>
                    <a:pt x="14080" y="8574"/>
                  </a:lnTo>
                  <a:lnTo>
                    <a:pt x="13846" y="8541"/>
                  </a:lnTo>
                  <a:lnTo>
                    <a:pt x="13546" y="8541"/>
                  </a:lnTo>
                  <a:lnTo>
                    <a:pt x="13279" y="8574"/>
                  </a:lnTo>
                  <a:lnTo>
                    <a:pt x="13012" y="8674"/>
                  </a:lnTo>
                  <a:lnTo>
                    <a:pt x="12779" y="8774"/>
                  </a:lnTo>
                  <a:lnTo>
                    <a:pt x="12545" y="8908"/>
                  </a:lnTo>
                  <a:lnTo>
                    <a:pt x="12312" y="9108"/>
                  </a:lnTo>
                  <a:lnTo>
                    <a:pt x="12111" y="9275"/>
                  </a:lnTo>
                  <a:lnTo>
                    <a:pt x="11945" y="9508"/>
                  </a:lnTo>
                  <a:lnTo>
                    <a:pt x="11778" y="9709"/>
                  </a:lnTo>
                  <a:lnTo>
                    <a:pt x="11644" y="9942"/>
                  </a:lnTo>
                  <a:lnTo>
                    <a:pt x="11444" y="10409"/>
                  </a:lnTo>
                  <a:lnTo>
                    <a:pt x="11277" y="10876"/>
                  </a:lnTo>
                  <a:lnTo>
                    <a:pt x="11177" y="11377"/>
                  </a:lnTo>
                  <a:lnTo>
                    <a:pt x="10977" y="10976"/>
                  </a:lnTo>
                  <a:lnTo>
                    <a:pt x="10777" y="10543"/>
                  </a:lnTo>
                  <a:lnTo>
                    <a:pt x="10577" y="10109"/>
                  </a:lnTo>
                  <a:lnTo>
                    <a:pt x="10343" y="9709"/>
                  </a:lnTo>
                  <a:lnTo>
                    <a:pt x="10210" y="9508"/>
                  </a:lnTo>
                  <a:lnTo>
                    <a:pt x="10043" y="9342"/>
                  </a:lnTo>
                  <a:lnTo>
                    <a:pt x="9876" y="9175"/>
                  </a:lnTo>
                  <a:lnTo>
                    <a:pt x="9676" y="9041"/>
                  </a:lnTo>
                  <a:lnTo>
                    <a:pt x="9476" y="8941"/>
                  </a:lnTo>
                  <a:lnTo>
                    <a:pt x="9242" y="8841"/>
                  </a:lnTo>
                  <a:lnTo>
                    <a:pt x="9009" y="8808"/>
                  </a:lnTo>
                  <a:lnTo>
                    <a:pt x="8775" y="8774"/>
                  </a:lnTo>
                  <a:lnTo>
                    <a:pt x="8475" y="8808"/>
                  </a:lnTo>
                  <a:lnTo>
                    <a:pt x="8241" y="8874"/>
                  </a:lnTo>
                  <a:lnTo>
                    <a:pt x="8041" y="9008"/>
                  </a:lnTo>
                  <a:lnTo>
                    <a:pt x="7874" y="9175"/>
                  </a:lnTo>
                  <a:lnTo>
                    <a:pt x="7774" y="9375"/>
                  </a:lnTo>
                  <a:lnTo>
                    <a:pt x="7674" y="9608"/>
                  </a:lnTo>
                  <a:lnTo>
                    <a:pt x="7641" y="9875"/>
                  </a:lnTo>
                  <a:lnTo>
                    <a:pt x="7607" y="10142"/>
                  </a:lnTo>
                  <a:lnTo>
                    <a:pt x="7607" y="10709"/>
                  </a:lnTo>
                  <a:lnTo>
                    <a:pt x="7708" y="11277"/>
                  </a:lnTo>
                  <a:lnTo>
                    <a:pt x="7808" y="11810"/>
                  </a:lnTo>
                  <a:lnTo>
                    <a:pt x="7908" y="12244"/>
                  </a:lnTo>
                  <a:lnTo>
                    <a:pt x="8041" y="12811"/>
                  </a:lnTo>
                  <a:lnTo>
                    <a:pt x="8208" y="13378"/>
                  </a:lnTo>
                  <a:lnTo>
                    <a:pt x="8575" y="14513"/>
                  </a:lnTo>
                  <a:lnTo>
                    <a:pt x="8975" y="15614"/>
                  </a:lnTo>
                  <a:lnTo>
                    <a:pt x="9442" y="16715"/>
                  </a:lnTo>
                  <a:lnTo>
                    <a:pt x="10343" y="18883"/>
                  </a:lnTo>
                  <a:lnTo>
                    <a:pt x="10777" y="19984"/>
                  </a:lnTo>
                  <a:lnTo>
                    <a:pt x="11177" y="21118"/>
                  </a:lnTo>
                  <a:lnTo>
                    <a:pt x="11344" y="21686"/>
                  </a:lnTo>
                  <a:lnTo>
                    <a:pt x="11478" y="22253"/>
                  </a:lnTo>
                  <a:lnTo>
                    <a:pt x="11611" y="22820"/>
                  </a:lnTo>
                  <a:lnTo>
                    <a:pt x="11711" y="23387"/>
                  </a:lnTo>
                  <a:lnTo>
                    <a:pt x="11778" y="23988"/>
                  </a:lnTo>
                  <a:lnTo>
                    <a:pt x="11845" y="24555"/>
                  </a:lnTo>
                  <a:lnTo>
                    <a:pt x="11845" y="25155"/>
                  </a:lnTo>
                  <a:lnTo>
                    <a:pt x="11811" y="25756"/>
                  </a:lnTo>
                  <a:lnTo>
                    <a:pt x="11711" y="25756"/>
                  </a:lnTo>
                  <a:lnTo>
                    <a:pt x="10276" y="25823"/>
                  </a:lnTo>
                  <a:lnTo>
                    <a:pt x="8875" y="25923"/>
                  </a:lnTo>
                  <a:lnTo>
                    <a:pt x="8708" y="20785"/>
                  </a:lnTo>
                  <a:lnTo>
                    <a:pt x="8675" y="20651"/>
                  </a:lnTo>
                  <a:lnTo>
                    <a:pt x="8642" y="20618"/>
                  </a:lnTo>
                  <a:lnTo>
                    <a:pt x="8575" y="20585"/>
                  </a:lnTo>
                  <a:lnTo>
                    <a:pt x="7841" y="20251"/>
                  </a:lnTo>
                  <a:lnTo>
                    <a:pt x="7140" y="19851"/>
                  </a:lnTo>
                  <a:lnTo>
                    <a:pt x="6440" y="19450"/>
                  </a:lnTo>
                  <a:lnTo>
                    <a:pt x="5739" y="19017"/>
                  </a:lnTo>
                  <a:lnTo>
                    <a:pt x="5105" y="18516"/>
                  </a:lnTo>
                  <a:lnTo>
                    <a:pt x="4471" y="18016"/>
                  </a:lnTo>
                  <a:lnTo>
                    <a:pt x="3871" y="17482"/>
                  </a:lnTo>
                  <a:lnTo>
                    <a:pt x="3304" y="16881"/>
                  </a:lnTo>
                  <a:lnTo>
                    <a:pt x="2803" y="16281"/>
                  </a:lnTo>
                  <a:lnTo>
                    <a:pt x="2303" y="15647"/>
                  </a:lnTo>
                  <a:lnTo>
                    <a:pt x="1869" y="14980"/>
                  </a:lnTo>
                  <a:lnTo>
                    <a:pt x="1502" y="14279"/>
                  </a:lnTo>
                  <a:lnTo>
                    <a:pt x="1169" y="13545"/>
                  </a:lnTo>
                  <a:lnTo>
                    <a:pt x="902" y="12778"/>
                  </a:lnTo>
                  <a:lnTo>
                    <a:pt x="701" y="12011"/>
                  </a:lnTo>
                  <a:lnTo>
                    <a:pt x="535" y="11176"/>
                  </a:lnTo>
                  <a:lnTo>
                    <a:pt x="468" y="10409"/>
                  </a:lnTo>
                  <a:lnTo>
                    <a:pt x="468" y="9608"/>
                  </a:lnTo>
                  <a:lnTo>
                    <a:pt x="535" y="8841"/>
                  </a:lnTo>
                  <a:lnTo>
                    <a:pt x="668" y="8074"/>
                  </a:lnTo>
                  <a:lnTo>
                    <a:pt x="868" y="7306"/>
                  </a:lnTo>
                  <a:lnTo>
                    <a:pt x="1169" y="6606"/>
                  </a:lnTo>
                  <a:lnTo>
                    <a:pt x="1502" y="5905"/>
                  </a:lnTo>
                  <a:lnTo>
                    <a:pt x="1902" y="5238"/>
                  </a:lnTo>
                  <a:lnTo>
                    <a:pt x="2370" y="4637"/>
                  </a:lnTo>
                  <a:lnTo>
                    <a:pt x="2837" y="4104"/>
                  </a:lnTo>
                  <a:lnTo>
                    <a:pt x="3370" y="3603"/>
                  </a:lnTo>
                  <a:lnTo>
                    <a:pt x="3938" y="3136"/>
                  </a:lnTo>
                  <a:lnTo>
                    <a:pt x="4538" y="2702"/>
                  </a:lnTo>
                  <a:lnTo>
                    <a:pt x="5139" y="2302"/>
                  </a:lnTo>
                  <a:lnTo>
                    <a:pt x="5773" y="1935"/>
                  </a:lnTo>
                  <a:lnTo>
                    <a:pt x="6440" y="1635"/>
                  </a:lnTo>
                  <a:lnTo>
                    <a:pt x="7140" y="1335"/>
                  </a:lnTo>
                  <a:lnTo>
                    <a:pt x="7841" y="1101"/>
                  </a:lnTo>
                  <a:lnTo>
                    <a:pt x="8575" y="901"/>
                  </a:lnTo>
                  <a:lnTo>
                    <a:pt x="9309" y="734"/>
                  </a:lnTo>
                  <a:lnTo>
                    <a:pt x="10043" y="601"/>
                  </a:lnTo>
                  <a:lnTo>
                    <a:pt x="10810" y="500"/>
                  </a:lnTo>
                  <a:lnTo>
                    <a:pt x="11544" y="467"/>
                  </a:lnTo>
                  <a:lnTo>
                    <a:pt x="12312" y="434"/>
                  </a:lnTo>
                  <a:close/>
                  <a:moveTo>
                    <a:pt x="15614" y="27324"/>
                  </a:moveTo>
                  <a:lnTo>
                    <a:pt x="15681" y="27391"/>
                  </a:lnTo>
                  <a:lnTo>
                    <a:pt x="15748" y="27491"/>
                  </a:lnTo>
                  <a:lnTo>
                    <a:pt x="15781" y="27624"/>
                  </a:lnTo>
                  <a:lnTo>
                    <a:pt x="15781" y="27891"/>
                  </a:lnTo>
                  <a:lnTo>
                    <a:pt x="15781" y="28025"/>
                  </a:lnTo>
                  <a:lnTo>
                    <a:pt x="15748" y="28091"/>
                  </a:lnTo>
                  <a:lnTo>
                    <a:pt x="15715" y="28125"/>
                  </a:lnTo>
                  <a:lnTo>
                    <a:pt x="15648" y="28191"/>
                  </a:lnTo>
                  <a:lnTo>
                    <a:pt x="15514" y="28258"/>
                  </a:lnTo>
                  <a:lnTo>
                    <a:pt x="15214" y="28325"/>
                  </a:lnTo>
                  <a:lnTo>
                    <a:pt x="14647" y="28425"/>
                  </a:lnTo>
                  <a:lnTo>
                    <a:pt x="14013" y="28492"/>
                  </a:lnTo>
                  <a:lnTo>
                    <a:pt x="13379" y="28525"/>
                  </a:lnTo>
                  <a:lnTo>
                    <a:pt x="12145" y="28525"/>
                  </a:lnTo>
                  <a:lnTo>
                    <a:pt x="11511" y="28558"/>
                  </a:lnTo>
                  <a:lnTo>
                    <a:pt x="10877" y="28525"/>
                  </a:lnTo>
                  <a:lnTo>
                    <a:pt x="10243" y="28492"/>
                  </a:lnTo>
                  <a:lnTo>
                    <a:pt x="9609" y="28392"/>
                  </a:lnTo>
                  <a:lnTo>
                    <a:pt x="9009" y="28291"/>
                  </a:lnTo>
                  <a:lnTo>
                    <a:pt x="8708" y="28225"/>
                  </a:lnTo>
                  <a:lnTo>
                    <a:pt x="8408" y="28091"/>
                  </a:lnTo>
                  <a:lnTo>
                    <a:pt x="8308" y="28025"/>
                  </a:lnTo>
                  <a:lnTo>
                    <a:pt x="8275" y="27991"/>
                  </a:lnTo>
                  <a:lnTo>
                    <a:pt x="8241" y="27958"/>
                  </a:lnTo>
                  <a:lnTo>
                    <a:pt x="8241" y="27891"/>
                  </a:lnTo>
                  <a:lnTo>
                    <a:pt x="8308" y="27824"/>
                  </a:lnTo>
                  <a:lnTo>
                    <a:pt x="8408" y="27724"/>
                  </a:lnTo>
                  <a:lnTo>
                    <a:pt x="8675" y="27557"/>
                  </a:lnTo>
                  <a:lnTo>
                    <a:pt x="8942" y="27457"/>
                  </a:lnTo>
                  <a:lnTo>
                    <a:pt x="9209" y="27391"/>
                  </a:lnTo>
                  <a:lnTo>
                    <a:pt x="9476" y="27357"/>
                  </a:lnTo>
                  <a:lnTo>
                    <a:pt x="10043" y="27391"/>
                  </a:lnTo>
                  <a:lnTo>
                    <a:pt x="10643" y="27424"/>
                  </a:lnTo>
                  <a:lnTo>
                    <a:pt x="12578" y="27457"/>
                  </a:lnTo>
                  <a:lnTo>
                    <a:pt x="13546" y="27457"/>
                  </a:lnTo>
                  <a:lnTo>
                    <a:pt x="14514" y="27424"/>
                  </a:lnTo>
                  <a:lnTo>
                    <a:pt x="15014" y="27391"/>
                  </a:lnTo>
                  <a:lnTo>
                    <a:pt x="15281" y="27391"/>
                  </a:lnTo>
                  <a:lnTo>
                    <a:pt x="15548" y="27324"/>
                  </a:lnTo>
                  <a:close/>
                  <a:moveTo>
                    <a:pt x="10944" y="30226"/>
                  </a:moveTo>
                  <a:lnTo>
                    <a:pt x="11377" y="30293"/>
                  </a:lnTo>
                  <a:lnTo>
                    <a:pt x="11811" y="30327"/>
                  </a:lnTo>
                  <a:lnTo>
                    <a:pt x="12712" y="30360"/>
                  </a:lnTo>
                  <a:lnTo>
                    <a:pt x="13212" y="30360"/>
                  </a:lnTo>
                  <a:lnTo>
                    <a:pt x="13746" y="30293"/>
                  </a:lnTo>
                  <a:lnTo>
                    <a:pt x="13646" y="30493"/>
                  </a:lnTo>
                  <a:lnTo>
                    <a:pt x="13546" y="30694"/>
                  </a:lnTo>
                  <a:lnTo>
                    <a:pt x="13379" y="30860"/>
                  </a:lnTo>
                  <a:lnTo>
                    <a:pt x="13246" y="30994"/>
                  </a:lnTo>
                  <a:lnTo>
                    <a:pt x="13046" y="31094"/>
                  </a:lnTo>
                  <a:lnTo>
                    <a:pt x="12845" y="31161"/>
                  </a:lnTo>
                  <a:lnTo>
                    <a:pt x="12645" y="31227"/>
                  </a:lnTo>
                  <a:lnTo>
                    <a:pt x="12412" y="31261"/>
                  </a:lnTo>
                  <a:lnTo>
                    <a:pt x="12178" y="31227"/>
                  </a:lnTo>
                  <a:lnTo>
                    <a:pt x="11945" y="31161"/>
                  </a:lnTo>
                  <a:lnTo>
                    <a:pt x="11711" y="31094"/>
                  </a:lnTo>
                  <a:lnTo>
                    <a:pt x="11511" y="30960"/>
                  </a:lnTo>
                  <a:lnTo>
                    <a:pt x="11344" y="30794"/>
                  </a:lnTo>
                  <a:lnTo>
                    <a:pt x="11177" y="30627"/>
                  </a:lnTo>
                  <a:lnTo>
                    <a:pt x="11044" y="30427"/>
                  </a:lnTo>
                  <a:lnTo>
                    <a:pt x="10944" y="30226"/>
                  </a:lnTo>
                  <a:close/>
                  <a:moveTo>
                    <a:pt x="11544" y="0"/>
                  </a:moveTo>
                  <a:lnTo>
                    <a:pt x="10777" y="67"/>
                  </a:lnTo>
                  <a:lnTo>
                    <a:pt x="9976" y="167"/>
                  </a:lnTo>
                  <a:lnTo>
                    <a:pt x="9209" y="300"/>
                  </a:lnTo>
                  <a:lnTo>
                    <a:pt x="8442" y="467"/>
                  </a:lnTo>
                  <a:lnTo>
                    <a:pt x="7674" y="701"/>
                  </a:lnTo>
                  <a:lnTo>
                    <a:pt x="6974" y="934"/>
                  </a:lnTo>
                  <a:lnTo>
                    <a:pt x="6273" y="1234"/>
                  </a:lnTo>
                  <a:lnTo>
                    <a:pt x="5572" y="1568"/>
                  </a:lnTo>
                  <a:lnTo>
                    <a:pt x="4905" y="1935"/>
                  </a:lnTo>
                  <a:lnTo>
                    <a:pt x="4271" y="2335"/>
                  </a:lnTo>
                  <a:lnTo>
                    <a:pt x="3637" y="2769"/>
                  </a:lnTo>
                  <a:lnTo>
                    <a:pt x="3070" y="3270"/>
                  </a:lnTo>
                  <a:lnTo>
                    <a:pt x="2503" y="3803"/>
                  </a:lnTo>
                  <a:lnTo>
                    <a:pt x="1969" y="4404"/>
                  </a:lnTo>
                  <a:lnTo>
                    <a:pt x="1502" y="5038"/>
                  </a:lnTo>
                  <a:lnTo>
                    <a:pt x="1102" y="5705"/>
                  </a:lnTo>
                  <a:lnTo>
                    <a:pt x="735" y="6406"/>
                  </a:lnTo>
                  <a:lnTo>
                    <a:pt x="468" y="7140"/>
                  </a:lnTo>
                  <a:lnTo>
                    <a:pt x="234" y="7874"/>
                  </a:lnTo>
                  <a:lnTo>
                    <a:pt x="101" y="8641"/>
                  </a:lnTo>
                  <a:lnTo>
                    <a:pt x="1" y="9442"/>
                  </a:lnTo>
                  <a:lnTo>
                    <a:pt x="1" y="10309"/>
                  </a:lnTo>
                  <a:lnTo>
                    <a:pt x="68" y="11143"/>
                  </a:lnTo>
                  <a:lnTo>
                    <a:pt x="234" y="11977"/>
                  </a:lnTo>
                  <a:lnTo>
                    <a:pt x="435" y="12811"/>
                  </a:lnTo>
                  <a:lnTo>
                    <a:pt x="701" y="13612"/>
                  </a:lnTo>
                  <a:lnTo>
                    <a:pt x="1068" y="14413"/>
                  </a:lnTo>
                  <a:lnTo>
                    <a:pt x="1435" y="15147"/>
                  </a:lnTo>
                  <a:lnTo>
                    <a:pt x="1902" y="15881"/>
                  </a:lnTo>
                  <a:lnTo>
                    <a:pt x="2403" y="16548"/>
                  </a:lnTo>
                  <a:lnTo>
                    <a:pt x="2937" y="17182"/>
                  </a:lnTo>
                  <a:lnTo>
                    <a:pt x="3537" y="17782"/>
                  </a:lnTo>
                  <a:lnTo>
                    <a:pt x="4138" y="18349"/>
                  </a:lnTo>
                  <a:lnTo>
                    <a:pt x="4805" y="18883"/>
                  </a:lnTo>
                  <a:lnTo>
                    <a:pt x="5472" y="19384"/>
                  </a:lnTo>
                  <a:lnTo>
                    <a:pt x="6173" y="19817"/>
                  </a:lnTo>
                  <a:lnTo>
                    <a:pt x="6907" y="20251"/>
                  </a:lnTo>
                  <a:lnTo>
                    <a:pt x="7574" y="20585"/>
                  </a:lnTo>
                  <a:lnTo>
                    <a:pt x="8241" y="20918"/>
                  </a:lnTo>
                  <a:lnTo>
                    <a:pt x="8408" y="25956"/>
                  </a:lnTo>
                  <a:lnTo>
                    <a:pt x="8341" y="25989"/>
                  </a:lnTo>
                  <a:lnTo>
                    <a:pt x="8241" y="25989"/>
                  </a:lnTo>
                  <a:lnTo>
                    <a:pt x="8141" y="26023"/>
                  </a:lnTo>
                  <a:lnTo>
                    <a:pt x="8075" y="26056"/>
                  </a:lnTo>
                  <a:lnTo>
                    <a:pt x="8041" y="26156"/>
                  </a:lnTo>
                  <a:lnTo>
                    <a:pt x="8008" y="26223"/>
                  </a:lnTo>
                  <a:lnTo>
                    <a:pt x="7974" y="26390"/>
                  </a:lnTo>
                  <a:lnTo>
                    <a:pt x="8008" y="26590"/>
                  </a:lnTo>
                  <a:lnTo>
                    <a:pt x="8108" y="26790"/>
                  </a:lnTo>
                  <a:lnTo>
                    <a:pt x="8241" y="26957"/>
                  </a:lnTo>
                  <a:lnTo>
                    <a:pt x="8375" y="27057"/>
                  </a:lnTo>
                  <a:lnTo>
                    <a:pt x="8575" y="27157"/>
                  </a:lnTo>
                  <a:lnTo>
                    <a:pt x="8375" y="27224"/>
                  </a:lnTo>
                  <a:lnTo>
                    <a:pt x="8175" y="27357"/>
                  </a:lnTo>
                  <a:lnTo>
                    <a:pt x="8008" y="27457"/>
                  </a:lnTo>
                  <a:lnTo>
                    <a:pt x="7874" y="27591"/>
                  </a:lnTo>
                  <a:lnTo>
                    <a:pt x="7808" y="27758"/>
                  </a:lnTo>
                  <a:lnTo>
                    <a:pt x="7774" y="27924"/>
                  </a:lnTo>
                  <a:lnTo>
                    <a:pt x="7808" y="28091"/>
                  </a:lnTo>
                  <a:lnTo>
                    <a:pt x="7908" y="28291"/>
                  </a:lnTo>
                  <a:lnTo>
                    <a:pt x="8008" y="28392"/>
                  </a:lnTo>
                  <a:lnTo>
                    <a:pt x="8141" y="28458"/>
                  </a:lnTo>
                  <a:lnTo>
                    <a:pt x="8375" y="28558"/>
                  </a:lnTo>
                  <a:lnTo>
                    <a:pt x="8642" y="28658"/>
                  </a:lnTo>
                  <a:lnTo>
                    <a:pt x="8909" y="28725"/>
                  </a:lnTo>
                  <a:lnTo>
                    <a:pt x="8975" y="28725"/>
                  </a:lnTo>
                  <a:lnTo>
                    <a:pt x="9009" y="28992"/>
                  </a:lnTo>
                  <a:lnTo>
                    <a:pt x="9075" y="29192"/>
                  </a:lnTo>
                  <a:lnTo>
                    <a:pt x="9209" y="29426"/>
                  </a:lnTo>
                  <a:lnTo>
                    <a:pt x="9376" y="29593"/>
                  </a:lnTo>
                  <a:lnTo>
                    <a:pt x="9542" y="29726"/>
                  </a:lnTo>
                  <a:lnTo>
                    <a:pt x="9776" y="29859"/>
                  </a:lnTo>
                  <a:lnTo>
                    <a:pt x="9976" y="29960"/>
                  </a:lnTo>
                  <a:lnTo>
                    <a:pt x="10210" y="30060"/>
                  </a:lnTo>
                  <a:lnTo>
                    <a:pt x="10443" y="30093"/>
                  </a:lnTo>
                  <a:lnTo>
                    <a:pt x="10443" y="30160"/>
                  </a:lnTo>
                  <a:lnTo>
                    <a:pt x="10543" y="30493"/>
                  </a:lnTo>
                  <a:lnTo>
                    <a:pt x="10744" y="30794"/>
                  </a:lnTo>
                  <a:lnTo>
                    <a:pt x="10944" y="31061"/>
                  </a:lnTo>
                  <a:lnTo>
                    <a:pt x="11177" y="31294"/>
                  </a:lnTo>
                  <a:lnTo>
                    <a:pt x="11478" y="31461"/>
                  </a:lnTo>
                  <a:lnTo>
                    <a:pt x="11778" y="31594"/>
                  </a:lnTo>
                  <a:lnTo>
                    <a:pt x="12111" y="31694"/>
                  </a:lnTo>
                  <a:lnTo>
                    <a:pt x="12478" y="31694"/>
                  </a:lnTo>
                  <a:lnTo>
                    <a:pt x="12779" y="31661"/>
                  </a:lnTo>
                  <a:lnTo>
                    <a:pt x="13079" y="31561"/>
                  </a:lnTo>
                  <a:lnTo>
                    <a:pt x="13346" y="31428"/>
                  </a:lnTo>
                  <a:lnTo>
                    <a:pt x="13613" y="31261"/>
                  </a:lnTo>
                  <a:lnTo>
                    <a:pt x="13813" y="31061"/>
                  </a:lnTo>
                  <a:lnTo>
                    <a:pt x="14013" y="30794"/>
                  </a:lnTo>
                  <a:lnTo>
                    <a:pt x="14147" y="30527"/>
                  </a:lnTo>
                  <a:lnTo>
                    <a:pt x="14213" y="30226"/>
                  </a:lnTo>
                  <a:lnTo>
                    <a:pt x="14580" y="30093"/>
                  </a:lnTo>
                  <a:lnTo>
                    <a:pt x="14747" y="30026"/>
                  </a:lnTo>
                  <a:lnTo>
                    <a:pt x="14914" y="29926"/>
                  </a:lnTo>
                  <a:lnTo>
                    <a:pt x="15047" y="29793"/>
                  </a:lnTo>
                  <a:lnTo>
                    <a:pt x="15147" y="29659"/>
                  </a:lnTo>
                  <a:lnTo>
                    <a:pt x="15247" y="29526"/>
                  </a:lnTo>
                  <a:lnTo>
                    <a:pt x="15348" y="29359"/>
                  </a:lnTo>
                  <a:lnTo>
                    <a:pt x="15381" y="29192"/>
                  </a:lnTo>
                  <a:lnTo>
                    <a:pt x="15448" y="29025"/>
                  </a:lnTo>
                  <a:lnTo>
                    <a:pt x="15448" y="28859"/>
                  </a:lnTo>
                  <a:lnTo>
                    <a:pt x="15448" y="28692"/>
                  </a:lnTo>
                  <a:lnTo>
                    <a:pt x="15715" y="28592"/>
                  </a:lnTo>
                  <a:lnTo>
                    <a:pt x="15948" y="28492"/>
                  </a:lnTo>
                  <a:lnTo>
                    <a:pt x="16115" y="28325"/>
                  </a:lnTo>
                  <a:lnTo>
                    <a:pt x="16215" y="28125"/>
                  </a:lnTo>
                  <a:lnTo>
                    <a:pt x="16248" y="27924"/>
                  </a:lnTo>
                  <a:lnTo>
                    <a:pt x="16248" y="27724"/>
                  </a:lnTo>
                  <a:lnTo>
                    <a:pt x="16215" y="27524"/>
                  </a:lnTo>
                  <a:lnTo>
                    <a:pt x="16115" y="27324"/>
                  </a:lnTo>
                  <a:lnTo>
                    <a:pt x="15981" y="27157"/>
                  </a:lnTo>
                  <a:lnTo>
                    <a:pt x="16048" y="27124"/>
                  </a:lnTo>
                  <a:lnTo>
                    <a:pt x="16215" y="26990"/>
                  </a:lnTo>
                  <a:lnTo>
                    <a:pt x="16315" y="26790"/>
                  </a:lnTo>
                  <a:lnTo>
                    <a:pt x="16348" y="26590"/>
                  </a:lnTo>
                  <a:lnTo>
                    <a:pt x="16348" y="26423"/>
                  </a:lnTo>
                  <a:lnTo>
                    <a:pt x="16315" y="26290"/>
                  </a:lnTo>
                  <a:lnTo>
                    <a:pt x="16282" y="26190"/>
                  </a:lnTo>
                  <a:lnTo>
                    <a:pt x="16215" y="26090"/>
                  </a:lnTo>
                  <a:lnTo>
                    <a:pt x="16148" y="25989"/>
                  </a:lnTo>
                  <a:lnTo>
                    <a:pt x="16015" y="25889"/>
                  </a:lnTo>
                  <a:lnTo>
                    <a:pt x="15881" y="25823"/>
                  </a:lnTo>
                  <a:lnTo>
                    <a:pt x="15748" y="25756"/>
                  </a:lnTo>
                  <a:lnTo>
                    <a:pt x="15581" y="25723"/>
                  </a:lnTo>
                  <a:lnTo>
                    <a:pt x="15514" y="24321"/>
                  </a:lnTo>
                  <a:lnTo>
                    <a:pt x="15514" y="22920"/>
                  </a:lnTo>
                  <a:lnTo>
                    <a:pt x="15548" y="21485"/>
                  </a:lnTo>
                  <a:lnTo>
                    <a:pt x="15648" y="20084"/>
                  </a:lnTo>
                  <a:lnTo>
                    <a:pt x="16415" y="19951"/>
                  </a:lnTo>
                  <a:lnTo>
                    <a:pt x="17183" y="19784"/>
                  </a:lnTo>
                  <a:lnTo>
                    <a:pt x="17950" y="19584"/>
                  </a:lnTo>
                  <a:lnTo>
                    <a:pt x="18684" y="19317"/>
                  </a:lnTo>
                  <a:lnTo>
                    <a:pt x="19384" y="18983"/>
                  </a:lnTo>
                  <a:lnTo>
                    <a:pt x="20085" y="18616"/>
                  </a:lnTo>
                  <a:lnTo>
                    <a:pt x="20752" y="18216"/>
                  </a:lnTo>
                  <a:lnTo>
                    <a:pt x="21353" y="17749"/>
                  </a:lnTo>
                  <a:lnTo>
                    <a:pt x="21953" y="17215"/>
                  </a:lnTo>
                  <a:lnTo>
                    <a:pt x="22454" y="16681"/>
                  </a:lnTo>
                  <a:lnTo>
                    <a:pt x="22921" y="16081"/>
                  </a:lnTo>
                  <a:lnTo>
                    <a:pt x="23321" y="15480"/>
                  </a:lnTo>
                  <a:lnTo>
                    <a:pt x="23688" y="14813"/>
                  </a:lnTo>
                  <a:lnTo>
                    <a:pt x="23988" y="14112"/>
                  </a:lnTo>
                  <a:lnTo>
                    <a:pt x="24189" y="13412"/>
                  </a:lnTo>
                  <a:lnTo>
                    <a:pt x="24355" y="12644"/>
                  </a:lnTo>
                  <a:lnTo>
                    <a:pt x="24489" y="11910"/>
                  </a:lnTo>
                  <a:lnTo>
                    <a:pt x="24522" y="11176"/>
                  </a:lnTo>
                  <a:lnTo>
                    <a:pt x="24522" y="10442"/>
                  </a:lnTo>
                  <a:lnTo>
                    <a:pt x="24456" y="9709"/>
                  </a:lnTo>
                  <a:lnTo>
                    <a:pt x="24322" y="8975"/>
                  </a:lnTo>
                  <a:lnTo>
                    <a:pt x="24155" y="8241"/>
                  </a:lnTo>
                  <a:lnTo>
                    <a:pt x="23955" y="7540"/>
                  </a:lnTo>
                  <a:lnTo>
                    <a:pt x="23688" y="6839"/>
                  </a:lnTo>
                  <a:lnTo>
                    <a:pt x="23355" y="6139"/>
                  </a:lnTo>
                  <a:lnTo>
                    <a:pt x="22988" y="5471"/>
                  </a:lnTo>
                  <a:lnTo>
                    <a:pt x="22554" y="4871"/>
                  </a:lnTo>
                  <a:lnTo>
                    <a:pt x="22087" y="4270"/>
                  </a:lnTo>
                  <a:lnTo>
                    <a:pt x="21586" y="3703"/>
                  </a:lnTo>
                  <a:lnTo>
                    <a:pt x="21053" y="3169"/>
                  </a:lnTo>
                  <a:lnTo>
                    <a:pt x="20452" y="2669"/>
                  </a:lnTo>
                  <a:lnTo>
                    <a:pt x="19852" y="2235"/>
                  </a:lnTo>
                  <a:lnTo>
                    <a:pt x="19184" y="1802"/>
                  </a:lnTo>
                  <a:lnTo>
                    <a:pt x="18484" y="1435"/>
                  </a:lnTo>
                  <a:lnTo>
                    <a:pt x="17750" y="1101"/>
                  </a:lnTo>
                  <a:lnTo>
                    <a:pt x="17016" y="801"/>
                  </a:lnTo>
                  <a:lnTo>
                    <a:pt x="16282" y="567"/>
                  </a:lnTo>
                  <a:lnTo>
                    <a:pt x="15514" y="367"/>
                  </a:lnTo>
                  <a:lnTo>
                    <a:pt x="14714" y="200"/>
                  </a:lnTo>
                  <a:lnTo>
                    <a:pt x="13946" y="100"/>
                  </a:lnTo>
                  <a:lnTo>
                    <a:pt x="13146" y="33"/>
                  </a:lnTo>
                  <a:lnTo>
                    <a:pt x="123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2419175" y="3490950"/>
              <a:ext cx="24225" cy="72575"/>
            </a:xfrm>
            <a:custGeom>
              <a:rect b="b" l="l" r="r" t="t"/>
              <a:pathLst>
                <a:path extrusionOk="0" h="2903" w="969">
                  <a:moveTo>
                    <a:pt x="535" y="0"/>
                  </a:moveTo>
                  <a:lnTo>
                    <a:pt x="435" y="34"/>
                  </a:lnTo>
                  <a:lnTo>
                    <a:pt x="368" y="100"/>
                  </a:lnTo>
                  <a:lnTo>
                    <a:pt x="335" y="167"/>
                  </a:lnTo>
                  <a:lnTo>
                    <a:pt x="335" y="234"/>
                  </a:lnTo>
                  <a:lnTo>
                    <a:pt x="368" y="334"/>
                  </a:lnTo>
                  <a:lnTo>
                    <a:pt x="468" y="601"/>
                  </a:lnTo>
                  <a:lnTo>
                    <a:pt x="535" y="901"/>
                  </a:lnTo>
                  <a:lnTo>
                    <a:pt x="535" y="1168"/>
                  </a:lnTo>
                  <a:lnTo>
                    <a:pt x="468" y="1468"/>
                  </a:lnTo>
                  <a:lnTo>
                    <a:pt x="401" y="1735"/>
                  </a:lnTo>
                  <a:lnTo>
                    <a:pt x="268" y="2035"/>
                  </a:lnTo>
                  <a:lnTo>
                    <a:pt x="34" y="2536"/>
                  </a:lnTo>
                  <a:lnTo>
                    <a:pt x="1" y="2636"/>
                  </a:lnTo>
                  <a:lnTo>
                    <a:pt x="1" y="2736"/>
                  </a:lnTo>
                  <a:lnTo>
                    <a:pt x="68" y="2803"/>
                  </a:lnTo>
                  <a:lnTo>
                    <a:pt x="134" y="2869"/>
                  </a:lnTo>
                  <a:lnTo>
                    <a:pt x="201" y="2903"/>
                  </a:lnTo>
                  <a:lnTo>
                    <a:pt x="268" y="2903"/>
                  </a:lnTo>
                  <a:lnTo>
                    <a:pt x="368" y="2836"/>
                  </a:lnTo>
                  <a:lnTo>
                    <a:pt x="401" y="2769"/>
                  </a:lnTo>
                  <a:lnTo>
                    <a:pt x="702" y="2136"/>
                  </a:lnTo>
                  <a:lnTo>
                    <a:pt x="835" y="1802"/>
                  </a:lnTo>
                  <a:lnTo>
                    <a:pt x="935" y="1468"/>
                  </a:lnTo>
                  <a:lnTo>
                    <a:pt x="969" y="1135"/>
                  </a:lnTo>
                  <a:lnTo>
                    <a:pt x="969" y="768"/>
                  </a:lnTo>
                  <a:lnTo>
                    <a:pt x="902" y="434"/>
                  </a:lnTo>
                  <a:lnTo>
                    <a:pt x="835" y="267"/>
                  </a:lnTo>
                  <a:lnTo>
                    <a:pt x="735" y="100"/>
                  </a:lnTo>
                  <a:lnTo>
                    <a:pt x="668" y="34"/>
                  </a:lnTo>
                  <a:lnTo>
                    <a:pt x="6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2183150" y="3503450"/>
              <a:ext cx="54225" cy="16700"/>
            </a:xfrm>
            <a:custGeom>
              <a:rect b="b" l="l" r="r" t="t"/>
              <a:pathLst>
                <a:path extrusionOk="0" h="668" w="2169">
                  <a:moveTo>
                    <a:pt x="134" y="1"/>
                  </a:moveTo>
                  <a:lnTo>
                    <a:pt x="67" y="67"/>
                  </a:lnTo>
                  <a:lnTo>
                    <a:pt x="34" y="134"/>
                  </a:lnTo>
                  <a:lnTo>
                    <a:pt x="0" y="201"/>
                  </a:lnTo>
                  <a:lnTo>
                    <a:pt x="34" y="301"/>
                  </a:lnTo>
                  <a:lnTo>
                    <a:pt x="67" y="368"/>
                  </a:lnTo>
                  <a:lnTo>
                    <a:pt x="134" y="401"/>
                  </a:lnTo>
                  <a:lnTo>
                    <a:pt x="234" y="434"/>
                  </a:lnTo>
                  <a:lnTo>
                    <a:pt x="1935" y="668"/>
                  </a:lnTo>
                  <a:lnTo>
                    <a:pt x="2036" y="635"/>
                  </a:lnTo>
                  <a:lnTo>
                    <a:pt x="2102" y="601"/>
                  </a:lnTo>
                  <a:lnTo>
                    <a:pt x="2169" y="501"/>
                  </a:lnTo>
                  <a:lnTo>
                    <a:pt x="2169" y="434"/>
                  </a:lnTo>
                  <a:lnTo>
                    <a:pt x="2169" y="334"/>
                  </a:lnTo>
                  <a:lnTo>
                    <a:pt x="2102" y="268"/>
                  </a:lnTo>
                  <a:lnTo>
                    <a:pt x="2036" y="234"/>
                  </a:lnTo>
                  <a:lnTo>
                    <a:pt x="1935" y="2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2"/>
            <p:cNvSpPr/>
            <p:nvPr/>
          </p:nvSpPr>
          <p:spPr>
            <a:xfrm>
              <a:off x="2224025" y="3409200"/>
              <a:ext cx="39225" cy="32550"/>
            </a:xfrm>
            <a:custGeom>
              <a:rect b="b" l="l" r="r" t="t"/>
              <a:pathLst>
                <a:path extrusionOk="0" h="1302" w="1569">
                  <a:moveTo>
                    <a:pt x="234" y="1"/>
                  </a:moveTo>
                  <a:lnTo>
                    <a:pt x="134" y="34"/>
                  </a:lnTo>
                  <a:lnTo>
                    <a:pt x="67" y="68"/>
                  </a:lnTo>
                  <a:lnTo>
                    <a:pt x="34" y="134"/>
                  </a:lnTo>
                  <a:lnTo>
                    <a:pt x="0" y="234"/>
                  </a:lnTo>
                  <a:lnTo>
                    <a:pt x="34" y="334"/>
                  </a:lnTo>
                  <a:lnTo>
                    <a:pt x="67" y="401"/>
                  </a:lnTo>
                  <a:lnTo>
                    <a:pt x="1168" y="1235"/>
                  </a:lnTo>
                  <a:lnTo>
                    <a:pt x="1235" y="1302"/>
                  </a:lnTo>
                  <a:lnTo>
                    <a:pt x="1401" y="1302"/>
                  </a:lnTo>
                  <a:lnTo>
                    <a:pt x="1501" y="1235"/>
                  </a:lnTo>
                  <a:lnTo>
                    <a:pt x="1535" y="1168"/>
                  </a:lnTo>
                  <a:lnTo>
                    <a:pt x="1568" y="1102"/>
                  </a:lnTo>
                  <a:lnTo>
                    <a:pt x="1535" y="1002"/>
                  </a:lnTo>
                  <a:lnTo>
                    <a:pt x="1501" y="935"/>
                  </a:lnTo>
                  <a:lnTo>
                    <a:pt x="401" y="68"/>
                  </a:lnTo>
                  <a:lnTo>
                    <a:pt x="3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2"/>
            <p:cNvSpPr/>
            <p:nvPr/>
          </p:nvSpPr>
          <p:spPr>
            <a:xfrm>
              <a:off x="2300750" y="3384175"/>
              <a:ext cx="22550" cy="32575"/>
            </a:xfrm>
            <a:custGeom>
              <a:rect b="b" l="l" r="r" t="t"/>
              <a:pathLst>
                <a:path extrusionOk="0" h="1303" w="902">
                  <a:moveTo>
                    <a:pt x="167" y="1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1" y="168"/>
                  </a:lnTo>
                  <a:lnTo>
                    <a:pt x="1" y="234"/>
                  </a:lnTo>
                  <a:lnTo>
                    <a:pt x="1" y="335"/>
                  </a:lnTo>
                  <a:lnTo>
                    <a:pt x="501" y="1202"/>
                  </a:lnTo>
                  <a:lnTo>
                    <a:pt x="534" y="1269"/>
                  </a:lnTo>
                  <a:lnTo>
                    <a:pt x="634" y="1302"/>
                  </a:lnTo>
                  <a:lnTo>
                    <a:pt x="701" y="1302"/>
                  </a:lnTo>
                  <a:lnTo>
                    <a:pt x="801" y="1269"/>
                  </a:lnTo>
                  <a:lnTo>
                    <a:pt x="868" y="1202"/>
                  </a:lnTo>
                  <a:lnTo>
                    <a:pt x="901" y="1135"/>
                  </a:lnTo>
                  <a:lnTo>
                    <a:pt x="901" y="1035"/>
                  </a:lnTo>
                  <a:lnTo>
                    <a:pt x="868" y="968"/>
                  </a:lnTo>
                  <a:lnTo>
                    <a:pt x="401" y="101"/>
                  </a:lnTo>
                  <a:lnTo>
                    <a:pt x="334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2"/>
            <p:cNvSpPr/>
            <p:nvPr/>
          </p:nvSpPr>
          <p:spPr>
            <a:xfrm>
              <a:off x="2374975" y="3374175"/>
              <a:ext cx="13375" cy="46725"/>
            </a:xfrm>
            <a:custGeom>
              <a:rect b="b" l="l" r="r" t="t"/>
              <a:pathLst>
                <a:path extrusionOk="0" h="1869" w="535">
                  <a:moveTo>
                    <a:pt x="234" y="1"/>
                  </a:moveTo>
                  <a:lnTo>
                    <a:pt x="134" y="34"/>
                  </a:lnTo>
                  <a:lnTo>
                    <a:pt x="68" y="67"/>
                  </a:lnTo>
                  <a:lnTo>
                    <a:pt x="1" y="134"/>
                  </a:lnTo>
                  <a:lnTo>
                    <a:pt x="1" y="234"/>
                  </a:lnTo>
                  <a:lnTo>
                    <a:pt x="68" y="1635"/>
                  </a:lnTo>
                  <a:lnTo>
                    <a:pt x="101" y="1735"/>
                  </a:lnTo>
                  <a:lnTo>
                    <a:pt x="134" y="1802"/>
                  </a:lnTo>
                  <a:lnTo>
                    <a:pt x="201" y="1836"/>
                  </a:lnTo>
                  <a:lnTo>
                    <a:pt x="301" y="1869"/>
                  </a:lnTo>
                  <a:lnTo>
                    <a:pt x="401" y="1836"/>
                  </a:lnTo>
                  <a:lnTo>
                    <a:pt x="468" y="1802"/>
                  </a:lnTo>
                  <a:lnTo>
                    <a:pt x="501" y="1735"/>
                  </a:lnTo>
                  <a:lnTo>
                    <a:pt x="535" y="1635"/>
                  </a:lnTo>
                  <a:lnTo>
                    <a:pt x="434" y="234"/>
                  </a:lnTo>
                  <a:lnTo>
                    <a:pt x="434" y="134"/>
                  </a:lnTo>
                  <a:lnTo>
                    <a:pt x="368" y="67"/>
                  </a:lnTo>
                  <a:lnTo>
                    <a:pt x="301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2"/>
            <p:cNvSpPr/>
            <p:nvPr/>
          </p:nvSpPr>
          <p:spPr>
            <a:xfrm>
              <a:off x="2440875" y="3387525"/>
              <a:ext cx="13375" cy="23375"/>
            </a:xfrm>
            <a:custGeom>
              <a:rect b="b" l="l" r="r" t="t"/>
              <a:pathLst>
                <a:path extrusionOk="0" h="935" w="535">
                  <a:moveTo>
                    <a:pt x="267" y="0"/>
                  </a:moveTo>
                  <a:lnTo>
                    <a:pt x="201" y="34"/>
                  </a:lnTo>
                  <a:lnTo>
                    <a:pt x="134" y="100"/>
                  </a:lnTo>
                  <a:lnTo>
                    <a:pt x="101" y="167"/>
                  </a:lnTo>
                  <a:lnTo>
                    <a:pt x="0" y="634"/>
                  </a:lnTo>
                  <a:lnTo>
                    <a:pt x="0" y="734"/>
                  </a:lnTo>
                  <a:lnTo>
                    <a:pt x="34" y="834"/>
                  </a:lnTo>
                  <a:lnTo>
                    <a:pt x="101" y="901"/>
                  </a:lnTo>
                  <a:lnTo>
                    <a:pt x="167" y="935"/>
                  </a:lnTo>
                  <a:lnTo>
                    <a:pt x="267" y="935"/>
                  </a:lnTo>
                  <a:lnTo>
                    <a:pt x="334" y="901"/>
                  </a:lnTo>
                  <a:lnTo>
                    <a:pt x="401" y="834"/>
                  </a:lnTo>
                  <a:lnTo>
                    <a:pt x="467" y="768"/>
                  </a:lnTo>
                  <a:lnTo>
                    <a:pt x="534" y="301"/>
                  </a:lnTo>
                  <a:lnTo>
                    <a:pt x="534" y="201"/>
                  </a:lnTo>
                  <a:lnTo>
                    <a:pt x="501" y="134"/>
                  </a:lnTo>
                  <a:lnTo>
                    <a:pt x="434" y="67"/>
                  </a:lnTo>
                  <a:lnTo>
                    <a:pt x="367" y="34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2"/>
            <p:cNvSpPr/>
            <p:nvPr/>
          </p:nvSpPr>
          <p:spPr>
            <a:xfrm>
              <a:off x="2497600" y="3455925"/>
              <a:ext cx="46725" cy="14200"/>
            </a:xfrm>
            <a:custGeom>
              <a:rect b="b" l="l" r="r" t="t"/>
              <a:pathLst>
                <a:path extrusionOk="0" h="568" w="1869">
                  <a:moveTo>
                    <a:pt x="1635" y="0"/>
                  </a:moveTo>
                  <a:lnTo>
                    <a:pt x="234" y="100"/>
                  </a:lnTo>
                  <a:lnTo>
                    <a:pt x="134" y="134"/>
                  </a:lnTo>
                  <a:lnTo>
                    <a:pt x="67" y="167"/>
                  </a:lnTo>
                  <a:lnTo>
                    <a:pt x="33" y="234"/>
                  </a:lnTo>
                  <a:lnTo>
                    <a:pt x="0" y="334"/>
                  </a:lnTo>
                  <a:lnTo>
                    <a:pt x="33" y="400"/>
                  </a:lnTo>
                  <a:lnTo>
                    <a:pt x="67" y="501"/>
                  </a:lnTo>
                  <a:lnTo>
                    <a:pt x="134" y="534"/>
                  </a:lnTo>
                  <a:lnTo>
                    <a:pt x="234" y="567"/>
                  </a:lnTo>
                  <a:lnTo>
                    <a:pt x="1635" y="467"/>
                  </a:lnTo>
                  <a:lnTo>
                    <a:pt x="1735" y="434"/>
                  </a:lnTo>
                  <a:lnTo>
                    <a:pt x="1802" y="400"/>
                  </a:lnTo>
                  <a:lnTo>
                    <a:pt x="1835" y="334"/>
                  </a:lnTo>
                  <a:lnTo>
                    <a:pt x="1868" y="234"/>
                  </a:lnTo>
                  <a:lnTo>
                    <a:pt x="1835" y="167"/>
                  </a:lnTo>
                  <a:lnTo>
                    <a:pt x="1802" y="67"/>
                  </a:lnTo>
                  <a:lnTo>
                    <a:pt x="1735" y="33"/>
                  </a:lnTo>
                  <a:lnTo>
                    <a:pt x="1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2"/>
            <p:cNvSpPr/>
            <p:nvPr/>
          </p:nvSpPr>
          <p:spPr>
            <a:xfrm>
              <a:off x="2507600" y="3518475"/>
              <a:ext cx="26725" cy="13375"/>
            </a:xfrm>
            <a:custGeom>
              <a:rect b="b" l="l" r="r" t="t"/>
              <a:pathLst>
                <a:path extrusionOk="0" h="535" w="1069">
                  <a:moveTo>
                    <a:pt x="834" y="0"/>
                  </a:moveTo>
                  <a:lnTo>
                    <a:pt x="234" y="100"/>
                  </a:lnTo>
                  <a:lnTo>
                    <a:pt x="134" y="100"/>
                  </a:lnTo>
                  <a:lnTo>
                    <a:pt x="67" y="167"/>
                  </a:lnTo>
                  <a:lnTo>
                    <a:pt x="0" y="234"/>
                  </a:lnTo>
                  <a:lnTo>
                    <a:pt x="0" y="334"/>
                  </a:lnTo>
                  <a:lnTo>
                    <a:pt x="0" y="401"/>
                  </a:lnTo>
                  <a:lnTo>
                    <a:pt x="67" y="467"/>
                  </a:lnTo>
                  <a:lnTo>
                    <a:pt x="134" y="534"/>
                  </a:lnTo>
                  <a:lnTo>
                    <a:pt x="234" y="534"/>
                  </a:lnTo>
                  <a:lnTo>
                    <a:pt x="834" y="467"/>
                  </a:lnTo>
                  <a:lnTo>
                    <a:pt x="935" y="434"/>
                  </a:lnTo>
                  <a:lnTo>
                    <a:pt x="1001" y="401"/>
                  </a:lnTo>
                  <a:lnTo>
                    <a:pt x="1068" y="334"/>
                  </a:lnTo>
                  <a:lnTo>
                    <a:pt x="1068" y="234"/>
                  </a:lnTo>
                  <a:lnTo>
                    <a:pt x="1068" y="167"/>
                  </a:lnTo>
                  <a:lnTo>
                    <a:pt x="1001" y="67"/>
                  </a:lnTo>
                  <a:lnTo>
                    <a:pt x="935" y="34"/>
                  </a:lnTo>
                  <a:lnTo>
                    <a:pt x="8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2" name="Google Shape;692;p42"/>
          <p:cNvSpPr/>
          <p:nvPr/>
        </p:nvSpPr>
        <p:spPr>
          <a:xfrm rot="10800000">
            <a:off x="911971" y="2612398"/>
            <a:ext cx="1710000" cy="1710000"/>
          </a:xfrm>
          <a:prstGeom prst="arc">
            <a:avLst>
              <a:gd fmla="val 11893690" name="adj1"/>
              <a:gd fmla="val 1705565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triangl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43"/>
          <p:cNvSpPr txBox="1"/>
          <p:nvPr>
            <p:ph type="title"/>
          </p:nvPr>
        </p:nvSpPr>
        <p:spPr>
          <a:xfrm>
            <a:off x="2916375" y="33046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None/>
            </a:pPr>
            <a:r>
              <a:rPr b="0" lang="en"/>
              <a:t>— George Box</a:t>
            </a:r>
            <a:endParaRPr b="0"/>
          </a:p>
        </p:txBody>
      </p:sp>
      <p:sp>
        <p:nvSpPr>
          <p:cNvPr id="698" name="Google Shape;698;p43"/>
          <p:cNvSpPr txBox="1"/>
          <p:nvPr>
            <p:ph idx="1" type="subTitle"/>
          </p:nvPr>
        </p:nvSpPr>
        <p:spPr>
          <a:xfrm>
            <a:off x="1133625" y="1774150"/>
            <a:ext cx="4318200" cy="127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"/>
              </a:spcAft>
              <a:buNone/>
            </a:pPr>
            <a:r>
              <a:rPr b="1" lang="en">
                <a:latin typeface="Hammersmith One"/>
                <a:ea typeface="Hammersmith One"/>
                <a:cs typeface="Hammersmith One"/>
                <a:sym typeface="Hammersmith One"/>
              </a:rPr>
              <a:t>“All models are wrong, some models are useful.”</a:t>
            </a:r>
            <a:endParaRPr b="1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699" name="Google Shape;699;p43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0" name="Google Shape;700;p43"/>
          <p:cNvSpPr/>
          <p:nvPr/>
        </p:nvSpPr>
        <p:spPr>
          <a:xfrm>
            <a:off x="5876600" y="1245475"/>
            <a:ext cx="2128500" cy="312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1" name="Google Shape;7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500" y="1316170"/>
            <a:ext cx="1975900" cy="2968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44"/>
          <p:cNvSpPr txBox="1"/>
          <p:nvPr>
            <p:ph idx="12" type="sldNum"/>
          </p:nvPr>
        </p:nvSpPr>
        <p:spPr>
          <a:xfrm>
            <a:off x="8380275" y="42087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7" name="Google Shape;707;p44"/>
          <p:cNvSpPr txBox="1"/>
          <p:nvPr>
            <p:ph idx="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Baseline Model: Linear Regression</a:t>
            </a:r>
            <a:endParaRPr/>
          </a:p>
        </p:txBody>
      </p:sp>
      <p:sp>
        <p:nvSpPr>
          <p:cNvPr id="708" name="Google Shape;708;p44"/>
          <p:cNvSpPr txBox="1"/>
          <p:nvPr>
            <p:ph idx="2" type="title"/>
          </p:nvPr>
        </p:nvSpPr>
        <p:spPr>
          <a:xfrm>
            <a:off x="278825" y="742825"/>
            <a:ext cx="87534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Model</a:t>
            </a:r>
            <a:r>
              <a:rPr lang="en" sz="1200"/>
              <a:t> selection: 	</a:t>
            </a:r>
            <a:r>
              <a:rPr b="0" lang="en" sz="1200"/>
              <a:t>Temperature 	| 	Temperature + hour 	| 	Temperature + hour + dayOfWeek</a:t>
            </a:r>
            <a:endParaRPr b="0" sz="1200"/>
          </a:p>
        </p:txBody>
      </p:sp>
      <p:sp>
        <p:nvSpPr>
          <p:cNvPr id="709" name="Google Shape;709;p44"/>
          <p:cNvSpPr txBox="1"/>
          <p:nvPr>
            <p:ph idx="2" type="title"/>
          </p:nvPr>
        </p:nvSpPr>
        <p:spPr>
          <a:xfrm>
            <a:off x="687125" y="3892325"/>
            <a:ext cx="39189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Best Performing: 	Temperature + hour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sMAPE:		0.2028148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Training time:	27.51 secs</a:t>
            </a:r>
            <a:endParaRPr b="0" sz="1200"/>
          </a:p>
        </p:txBody>
      </p:sp>
      <p:pic>
        <p:nvPicPr>
          <p:cNvPr id="710" name="Google Shape;71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425" y="1264525"/>
            <a:ext cx="3678911" cy="2627801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44"/>
          <p:cNvSpPr txBox="1"/>
          <p:nvPr>
            <p:ph idx="2" type="title"/>
          </p:nvPr>
        </p:nvSpPr>
        <p:spPr>
          <a:xfrm>
            <a:off x="4801925" y="3892325"/>
            <a:ext cx="3918900" cy="9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Residuals are slightly right skewed</a:t>
            </a:r>
            <a:endParaRPr b="0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ACF: Slow decay, spikes at lag 1…</a:t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</p:txBody>
      </p:sp>
      <p:pic>
        <p:nvPicPr>
          <p:cNvPr id="712" name="Google Shape;71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7825" y="1267662"/>
            <a:ext cx="3651450" cy="2608174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44"/>
          <p:cNvSpPr/>
          <p:nvPr/>
        </p:nvSpPr>
        <p:spPr>
          <a:xfrm>
            <a:off x="3493900" y="812875"/>
            <a:ext cx="1568100" cy="229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5"/>
          <p:cNvSpPr txBox="1"/>
          <p:nvPr>
            <p:ph idx="12" type="sldNum"/>
          </p:nvPr>
        </p:nvSpPr>
        <p:spPr>
          <a:xfrm>
            <a:off x="8380275" y="42087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45"/>
          <p:cNvSpPr txBox="1"/>
          <p:nvPr>
            <p:ph idx="2" type="title"/>
          </p:nvPr>
        </p:nvSpPr>
        <p:spPr>
          <a:xfrm>
            <a:off x="357525" y="218575"/>
            <a:ext cx="69918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Baseline Model: Regression with AR</a:t>
            </a:r>
            <a:r>
              <a:rPr lang="en" sz="2300"/>
              <a:t>I</a:t>
            </a:r>
            <a:r>
              <a:rPr lang="en" sz="2300"/>
              <a:t>MA errors </a:t>
            </a:r>
            <a:endParaRPr sz="2300"/>
          </a:p>
        </p:txBody>
      </p:sp>
      <p:sp>
        <p:nvSpPr>
          <p:cNvPr id="720" name="Google Shape;720;p45"/>
          <p:cNvSpPr txBox="1"/>
          <p:nvPr>
            <p:ph idx="2" type="title"/>
          </p:nvPr>
        </p:nvSpPr>
        <p:spPr>
          <a:xfrm>
            <a:off x="300825" y="742825"/>
            <a:ext cx="8672700" cy="36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Model </a:t>
            </a:r>
            <a:r>
              <a:rPr lang="en" sz="1200"/>
              <a:t>selection: 	</a:t>
            </a:r>
            <a:r>
              <a:rPr b="0" lang="en" sz="1200"/>
              <a:t>Temperature 	| 	Temperature + hour 	| 	Temperature + hour + dayOfWeek</a:t>
            </a:r>
            <a:endParaRPr b="0" sz="1200"/>
          </a:p>
        </p:txBody>
      </p:sp>
      <p:pic>
        <p:nvPicPr>
          <p:cNvPr id="721" name="Google Shape;7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910" y="1264525"/>
            <a:ext cx="3465564" cy="2475401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45"/>
          <p:cNvSpPr txBox="1"/>
          <p:nvPr>
            <p:ph idx="2" type="title"/>
          </p:nvPr>
        </p:nvSpPr>
        <p:spPr>
          <a:xfrm>
            <a:off x="4954325" y="3816125"/>
            <a:ext cx="39189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Residuals are close to normal distribution with a smaller standard deviation</a:t>
            </a:r>
            <a:endParaRPr b="0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ACF: Slow decay, spikes at lag 10, 26…</a:t>
            </a:r>
            <a:endParaRPr b="0" sz="1200"/>
          </a:p>
        </p:txBody>
      </p:sp>
      <p:sp>
        <p:nvSpPr>
          <p:cNvPr id="723" name="Google Shape;723;p45"/>
          <p:cNvSpPr txBox="1"/>
          <p:nvPr>
            <p:ph idx="2" type="title"/>
          </p:nvPr>
        </p:nvSpPr>
        <p:spPr>
          <a:xfrm>
            <a:off x="687125" y="3816125"/>
            <a:ext cx="39189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Best Performing: 	Temperature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sMAPE:		</a:t>
            </a:r>
            <a:r>
              <a:rPr b="0" lang="en" sz="1200"/>
              <a:t>0.2082446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Training time:	</a:t>
            </a:r>
            <a:r>
              <a:rPr b="0" lang="en" sz="1200"/>
              <a:t>30.76 secs</a:t>
            </a:r>
            <a:endParaRPr b="0" sz="1200"/>
          </a:p>
        </p:txBody>
      </p:sp>
      <p:pic>
        <p:nvPicPr>
          <p:cNvPr id="724" name="Google Shape;72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750" y="1264525"/>
            <a:ext cx="3883100" cy="2399201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45"/>
          <p:cNvSpPr/>
          <p:nvPr/>
        </p:nvSpPr>
        <p:spPr>
          <a:xfrm>
            <a:off x="1728075" y="805975"/>
            <a:ext cx="1046700" cy="243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46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1" name="Google Shape;731;p46"/>
          <p:cNvSpPr txBox="1"/>
          <p:nvPr>
            <p:ph idx="2" type="title"/>
          </p:nvPr>
        </p:nvSpPr>
        <p:spPr>
          <a:xfrm>
            <a:off x="357525" y="218575"/>
            <a:ext cx="66381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Holt Winters with Exponential Smoothing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2" name="Google Shape;7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00" y="1219750"/>
            <a:ext cx="3593523" cy="256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776" y="1219750"/>
            <a:ext cx="3918900" cy="25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46"/>
          <p:cNvSpPr txBox="1"/>
          <p:nvPr/>
        </p:nvSpPr>
        <p:spPr>
          <a:xfrm>
            <a:off x="743550" y="727238"/>
            <a:ext cx="788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Daily Frequency	| 	Weekly Frequency</a:t>
            </a:r>
            <a:endParaRPr sz="1200">
              <a:solidFill>
                <a:schemeClr val="dk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735" name="Google Shape;735;p46"/>
          <p:cNvSpPr/>
          <p:nvPr/>
        </p:nvSpPr>
        <p:spPr>
          <a:xfrm>
            <a:off x="3068925" y="819950"/>
            <a:ext cx="1215300" cy="183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6"/>
          <p:cNvSpPr txBox="1"/>
          <p:nvPr>
            <p:ph idx="2" type="title"/>
          </p:nvPr>
        </p:nvSpPr>
        <p:spPr>
          <a:xfrm>
            <a:off x="531500" y="3871900"/>
            <a:ext cx="39189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Best Performing: 	Daily Frequency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sMAPE:		</a:t>
            </a:r>
            <a:r>
              <a:rPr b="0" lang="en" sz="1200"/>
              <a:t>0.09130168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Training time:	</a:t>
            </a:r>
            <a:r>
              <a:rPr b="0" lang="en" sz="1200"/>
              <a:t>3.44 </a:t>
            </a:r>
            <a:r>
              <a:rPr b="0" lang="en" sz="1200"/>
              <a:t>secs</a:t>
            </a:r>
            <a:endParaRPr b="0" sz="1200"/>
          </a:p>
        </p:txBody>
      </p:sp>
      <p:sp>
        <p:nvSpPr>
          <p:cNvPr id="737" name="Google Shape;737;p46"/>
          <p:cNvSpPr txBox="1"/>
          <p:nvPr>
            <p:ph idx="2" type="title"/>
          </p:nvPr>
        </p:nvSpPr>
        <p:spPr>
          <a:xfrm>
            <a:off x="4654450" y="3871900"/>
            <a:ext cx="39189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Residuals are close to normal distribution with a smaller standard deviation</a:t>
            </a:r>
            <a:endParaRPr b="0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ACF: Slow decay, spikes at lag 0, 144,288…</a:t>
            </a:r>
            <a:endParaRPr b="0"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47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3" name="Google Shape;743;p47"/>
          <p:cNvSpPr txBox="1"/>
          <p:nvPr>
            <p:ph idx="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STLF</a:t>
            </a:r>
            <a:endParaRPr/>
          </a:p>
        </p:txBody>
      </p:sp>
      <p:pic>
        <p:nvPicPr>
          <p:cNvPr id="744" name="Google Shape;74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3100" y="1313526"/>
            <a:ext cx="3657699" cy="2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47"/>
          <p:cNvSpPr txBox="1"/>
          <p:nvPr/>
        </p:nvSpPr>
        <p:spPr>
          <a:xfrm>
            <a:off x="743550" y="727238"/>
            <a:ext cx="788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Seasonal and Trend decomposition using Loess Forecasting model</a:t>
            </a:r>
            <a:endParaRPr sz="1200">
              <a:solidFill>
                <a:schemeClr val="dk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Daily Frequency	| 	Weekly Frequency</a:t>
            </a:r>
            <a:endParaRPr sz="1200">
              <a:solidFill>
                <a:schemeClr val="dk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pic>
        <p:nvPicPr>
          <p:cNvPr id="746" name="Google Shape;74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50" y="1293250"/>
            <a:ext cx="3757102" cy="26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47"/>
          <p:cNvSpPr/>
          <p:nvPr/>
        </p:nvSpPr>
        <p:spPr>
          <a:xfrm>
            <a:off x="3296225" y="1024525"/>
            <a:ext cx="1215300" cy="183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7"/>
          <p:cNvSpPr txBox="1"/>
          <p:nvPr>
            <p:ph idx="2" type="title"/>
          </p:nvPr>
        </p:nvSpPr>
        <p:spPr>
          <a:xfrm>
            <a:off x="515050" y="3990725"/>
            <a:ext cx="39189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Best Performing: 	Daily Frequency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sMAPE:		</a:t>
            </a:r>
            <a:r>
              <a:rPr b="0" lang="en" sz="1200"/>
              <a:t>0.06732304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Training time:	</a:t>
            </a:r>
            <a:r>
              <a:rPr b="0" lang="en" sz="1200"/>
              <a:t>3.53 secs</a:t>
            </a:r>
            <a:endParaRPr b="0" sz="1200"/>
          </a:p>
        </p:txBody>
      </p:sp>
      <p:sp>
        <p:nvSpPr>
          <p:cNvPr id="749" name="Google Shape;749;p47"/>
          <p:cNvSpPr txBox="1"/>
          <p:nvPr>
            <p:ph idx="2" type="title"/>
          </p:nvPr>
        </p:nvSpPr>
        <p:spPr>
          <a:xfrm>
            <a:off x="4858350" y="3958350"/>
            <a:ext cx="39189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Residuals are close to normal distribution with a smaller standard deviation</a:t>
            </a:r>
            <a:endParaRPr b="0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ACF: spikes at lag 0, 144, 288,432…</a:t>
            </a:r>
            <a:endParaRPr b="0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"/>
          <p:cNvSpPr/>
          <p:nvPr/>
        </p:nvSpPr>
        <p:spPr>
          <a:xfrm>
            <a:off x="7090722" y="1379300"/>
            <a:ext cx="1608900" cy="1608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0"/>
          <p:cNvSpPr txBox="1"/>
          <p:nvPr>
            <p:ph idx="2" type="title"/>
          </p:nvPr>
        </p:nvSpPr>
        <p:spPr>
          <a:xfrm>
            <a:off x="722223" y="3521358"/>
            <a:ext cx="2516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7" name="Google Shape;327;p30"/>
          <p:cNvSpPr txBox="1"/>
          <p:nvPr>
            <p:ph idx="3" type="title"/>
          </p:nvPr>
        </p:nvSpPr>
        <p:spPr>
          <a:xfrm>
            <a:off x="3610084" y="3521358"/>
            <a:ext cx="2516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28" name="Google Shape;328;p30"/>
          <p:cNvSpPr txBox="1"/>
          <p:nvPr>
            <p:ph idx="4" type="title"/>
          </p:nvPr>
        </p:nvSpPr>
        <p:spPr>
          <a:xfrm>
            <a:off x="722223" y="2185423"/>
            <a:ext cx="2516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9" name="Google Shape;329;p30"/>
          <p:cNvSpPr txBox="1"/>
          <p:nvPr>
            <p:ph idx="5" type="title"/>
          </p:nvPr>
        </p:nvSpPr>
        <p:spPr>
          <a:xfrm>
            <a:off x="3610084" y="2185423"/>
            <a:ext cx="2516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0" name="Google Shape;330;p30"/>
          <p:cNvSpPr txBox="1"/>
          <p:nvPr>
            <p:ph idx="6" type="title"/>
          </p:nvPr>
        </p:nvSpPr>
        <p:spPr>
          <a:xfrm>
            <a:off x="722223" y="898825"/>
            <a:ext cx="2516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1" name="Google Shape;331;p30"/>
          <p:cNvSpPr txBox="1"/>
          <p:nvPr>
            <p:ph idx="7" type="title"/>
          </p:nvPr>
        </p:nvSpPr>
        <p:spPr>
          <a:xfrm>
            <a:off x="3610084" y="898825"/>
            <a:ext cx="2516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2" name="Google Shape;332;p30"/>
          <p:cNvSpPr txBox="1"/>
          <p:nvPr>
            <p:ph idx="8" type="ctrTitle"/>
          </p:nvPr>
        </p:nvSpPr>
        <p:spPr>
          <a:xfrm>
            <a:off x="1637350" y="4260250"/>
            <a:ext cx="1710900" cy="3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Model Evaluation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3" name="Google Shape;333;p30"/>
          <p:cNvSpPr txBox="1"/>
          <p:nvPr>
            <p:ph idx="9" type="ctrTitle"/>
          </p:nvPr>
        </p:nvSpPr>
        <p:spPr>
          <a:xfrm>
            <a:off x="4630596" y="3866272"/>
            <a:ext cx="2516100" cy="3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None/>
            </a:pPr>
            <a:r>
              <a:rPr lang="en">
                <a:solidFill>
                  <a:schemeClr val="dk2"/>
                </a:solidFill>
              </a:rPr>
              <a:t>Potential Improvements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4" name="Google Shape;334;p30"/>
          <p:cNvSpPr txBox="1"/>
          <p:nvPr>
            <p:ph idx="14" type="ctrTitle"/>
          </p:nvPr>
        </p:nvSpPr>
        <p:spPr>
          <a:xfrm>
            <a:off x="1637350" y="2660300"/>
            <a:ext cx="1898100" cy="3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None/>
            </a:pPr>
            <a:r>
              <a:rPr lang="en">
                <a:solidFill>
                  <a:schemeClr val="dk2"/>
                </a:solidFill>
              </a:rPr>
              <a:t>Exploratory Data 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5" name="Google Shape;335;p30"/>
          <p:cNvSpPr txBox="1"/>
          <p:nvPr>
            <p:ph idx="16" type="ctrTitle"/>
          </p:nvPr>
        </p:nvSpPr>
        <p:spPr>
          <a:xfrm>
            <a:off x="4630599" y="2649025"/>
            <a:ext cx="1898100" cy="3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Forecasting Models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6" name="Google Shape;336;p30"/>
          <p:cNvSpPr txBox="1"/>
          <p:nvPr>
            <p:ph idx="18" type="ctrTitle"/>
          </p:nvPr>
        </p:nvSpPr>
        <p:spPr>
          <a:xfrm>
            <a:off x="1637350" y="1615650"/>
            <a:ext cx="2004000" cy="1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Problem Statement</a:t>
            </a:r>
            <a:endParaRPr sz="1900">
              <a:solidFill>
                <a:schemeClr val="dk2"/>
              </a:solidFill>
            </a:endParaRPr>
          </a:p>
        </p:txBody>
      </p:sp>
      <p:sp>
        <p:nvSpPr>
          <p:cNvPr id="337" name="Google Shape;337;p30"/>
          <p:cNvSpPr txBox="1"/>
          <p:nvPr>
            <p:ph idx="20" type="ctrTitle"/>
          </p:nvPr>
        </p:nvSpPr>
        <p:spPr>
          <a:xfrm>
            <a:off x="4674546" y="1311441"/>
            <a:ext cx="2516100" cy="32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None/>
            </a:pPr>
            <a:r>
              <a:rPr lang="en">
                <a:solidFill>
                  <a:schemeClr val="dk2"/>
                </a:solidFill>
              </a:rPr>
              <a:t>Data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38" name="Google Shape;338;p30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9" name="Google Shape;339;p30"/>
          <p:cNvGrpSpPr/>
          <p:nvPr/>
        </p:nvGrpSpPr>
        <p:grpSpPr>
          <a:xfrm>
            <a:off x="7451507" y="1205663"/>
            <a:ext cx="1085636" cy="1916461"/>
            <a:chOff x="2880425" y="2998025"/>
            <a:chExt cx="597225" cy="1054275"/>
          </a:xfrm>
        </p:grpSpPr>
        <p:sp>
          <p:nvSpPr>
            <p:cNvPr id="340" name="Google Shape;340;p30"/>
            <p:cNvSpPr/>
            <p:nvPr/>
          </p:nvSpPr>
          <p:spPr>
            <a:xfrm>
              <a:off x="2961325" y="3082250"/>
              <a:ext cx="427075" cy="831600"/>
            </a:xfrm>
            <a:custGeom>
              <a:rect b="b" l="l" r="r" t="t"/>
              <a:pathLst>
                <a:path extrusionOk="0" h="33264" w="17083">
                  <a:moveTo>
                    <a:pt x="8742" y="1"/>
                  </a:moveTo>
                  <a:lnTo>
                    <a:pt x="8208" y="34"/>
                  </a:lnTo>
                  <a:lnTo>
                    <a:pt x="7674" y="134"/>
                  </a:lnTo>
                  <a:lnTo>
                    <a:pt x="7140" y="268"/>
                  </a:lnTo>
                  <a:lnTo>
                    <a:pt x="6640" y="401"/>
                  </a:lnTo>
                  <a:lnTo>
                    <a:pt x="6139" y="601"/>
                  </a:lnTo>
                  <a:lnTo>
                    <a:pt x="5639" y="835"/>
                  </a:lnTo>
                  <a:lnTo>
                    <a:pt x="5138" y="1102"/>
                  </a:lnTo>
                  <a:lnTo>
                    <a:pt x="4671" y="1402"/>
                  </a:lnTo>
                  <a:lnTo>
                    <a:pt x="4204" y="1736"/>
                  </a:lnTo>
                  <a:lnTo>
                    <a:pt x="3771" y="2103"/>
                  </a:lnTo>
                  <a:lnTo>
                    <a:pt x="3337" y="2503"/>
                  </a:lnTo>
                  <a:lnTo>
                    <a:pt x="2937" y="2937"/>
                  </a:lnTo>
                  <a:lnTo>
                    <a:pt x="2570" y="3404"/>
                  </a:lnTo>
                  <a:lnTo>
                    <a:pt x="2236" y="3871"/>
                  </a:lnTo>
                  <a:lnTo>
                    <a:pt x="1936" y="4338"/>
                  </a:lnTo>
                  <a:lnTo>
                    <a:pt x="1635" y="4872"/>
                  </a:lnTo>
                  <a:lnTo>
                    <a:pt x="1369" y="5372"/>
                  </a:lnTo>
                  <a:lnTo>
                    <a:pt x="1135" y="5906"/>
                  </a:lnTo>
                  <a:lnTo>
                    <a:pt x="901" y="6473"/>
                  </a:lnTo>
                  <a:lnTo>
                    <a:pt x="701" y="7040"/>
                  </a:lnTo>
                  <a:lnTo>
                    <a:pt x="534" y="7607"/>
                  </a:lnTo>
                  <a:lnTo>
                    <a:pt x="401" y="8175"/>
                  </a:lnTo>
                  <a:lnTo>
                    <a:pt x="268" y="8742"/>
                  </a:lnTo>
                  <a:lnTo>
                    <a:pt x="167" y="9342"/>
                  </a:lnTo>
                  <a:lnTo>
                    <a:pt x="101" y="9909"/>
                  </a:lnTo>
                  <a:lnTo>
                    <a:pt x="34" y="10510"/>
                  </a:lnTo>
                  <a:lnTo>
                    <a:pt x="1" y="11411"/>
                  </a:lnTo>
                  <a:lnTo>
                    <a:pt x="1" y="12345"/>
                  </a:lnTo>
                  <a:lnTo>
                    <a:pt x="34" y="13279"/>
                  </a:lnTo>
                  <a:lnTo>
                    <a:pt x="134" y="14180"/>
                  </a:lnTo>
                  <a:lnTo>
                    <a:pt x="268" y="15081"/>
                  </a:lnTo>
                  <a:lnTo>
                    <a:pt x="468" y="15981"/>
                  </a:lnTo>
                  <a:lnTo>
                    <a:pt x="701" y="16882"/>
                  </a:lnTo>
                  <a:lnTo>
                    <a:pt x="968" y="17750"/>
                  </a:lnTo>
                  <a:lnTo>
                    <a:pt x="1202" y="18383"/>
                  </a:lnTo>
                  <a:lnTo>
                    <a:pt x="1435" y="19017"/>
                  </a:lnTo>
                  <a:lnTo>
                    <a:pt x="1969" y="20252"/>
                  </a:lnTo>
                  <a:lnTo>
                    <a:pt x="2503" y="21486"/>
                  </a:lnTo>
                  <a:lnTo>
                    <a:pt x="3037" y="22721"/>
                  </a:lnTo>
                  <a:lnTo>
                    <a:pt x="3370" y="23688"/>
                  </a:lnTo>
                  <a:lnTo>
                    <a:pt x="3671" y="24689"/>
                  </a:lnTo>
                  <a:lnTo>
                    <a:pt x="3937" y="25656"/>
                  </a:lnTo>
                  <a:lnTo>
                    <a:pt x="4171" y="26657"/>
                  </a:lnTo>
                  <a:lnTo>
                    <a:pt x="4338" y="27692"/>
                  </a:lnTo>
                  <a:lnTo>
                    <a:pt x="4471" y="28692"/>
                  </a:lnTo>
                  <a:lnTo>
                    <a:pt x="4571" y="29727"/>
                  </a:lnTo>
                  <a:lnTo>
                    <a:pt x="4605" y="30761"/>
                  </a:lnTo>
                  <a:lnTo>
                    <a:pt x="4638" y="31495"/>
                  </a:lnTo>
                  <a:lnTo>
                    <a:pt x="4705" y="31862"/>
                  </a:lnTo>
                  <a:lnTo>
                    <a:pt x="4771" y="32196"/>
                  </a:lnTo>
                  <a:lnTo>
                    <a:pt x="4938" y="32529"/>
                  </a:lnTo>
                  <a:lnTo>
                    <a:pt x="5038" y="32696"/>
                  </a:lnTo>
                  <a:lnTo>
                    <a:pt x="5138" y="32829"/>
                  </a:lnTo>
                  <a:lnTo>
                    <a:pt x="5272" y="32963"/>
                  </a:lnTo>
                  <a:lnTo>
                    <a:pt x="5439" y="33063"/>
                  </a:lnTo>
                  <a:lnTo>
                    <a:pt x="5572" y="33163"/>
                  </a:lnTo>
                  <a:lnTo>
                    <a:pt x="5739" y="33230"/>
                  </a:lnTo>
                  <a:lnTo>
                    <a:pt x="5939" y="33263"/>
                  </a:lnTo>
                  <a:lnTo>
                    <a:pt x="6106" y="33230"/>
                  </a:lnTo>
                  <a:lnTo>
                    <a:pt x="6306" y="33196"/>
                  </a:lnTo>
                  <a:lnTo>
                    <a:pt x="6473" y="33163"/>
                  </a:lnTo>
                  <a:lnTo>
                    <a:pt x="6640" y="33063"/>
                  </a:lnTo>
                  <a:lnTo>
                    <a:pt x="6807" y="32963"/>
                  </a:lnTo>
                  <a:lnTo>
                    <a:pt x="7107" y="32729"/>
                  </a:lnTo>
                  <a:lnTo>
                    <a:pt x="7274" y="32529"/>
                  </a:lnTo>
                  <a:lnTo>
                    <a:pt x="7407" y="32296"/>
                  </a:lnTo>
                  <a:lnTo>
                    <a:pt x="7541" y="32062"/>
                  </a:lnTo>
                  <a:lnTo>
                    <a:pt x="7674" y="31829"/>
                  </a:lnTo>
                  <a:lnTo>
                    <a:pt x="7841" y="31295"/>
                  </a:lnTo>
                  <a:lnTo>
                    <a:pt x="7974" y="30761"/>
                  </a:lnTo>
                  <a:lnTo>
                    <a:pt x="8174" y="29627"/>
                  </a:lnTo>
                  <a:lnTo>
                    <a:pt x="8275" y="29093"/>
                  </a:lnTo>
                  <a:lnTo>
                    <a:pt x="8408" y="28559"/>
                  </a:lnTo>
                  <a:lnTo>
                    <a:pt x="8642" y="28025"/>
                  </a:lnTo>
                  <a:lnTo>
                    <a:pt x="8842" y="27458"/>
                  </a:lnTo>
                  <a:lnTo>
                    <a:pt x="9376" y="26390"/>
                  </a:lnTo>
                  <a:lnTo>
                    <a:pt x="9943" y="25356"/>
                  </a:lnTo>
                  <a:lnTo>
                    <a:pt x="10543" y="24355"/>
                  </a:lnTo>
                  <a:lnTo>
                    <a:pt x="11377" y="23088"/>
                  </a:lnTo>
                  <a:lnTo>
                    <a:pt x="12211" y="21820"/>
                  </a:lnTo>
                  <a:lnTo>
                    <a:pt x="13045" y="20552"/>
                  </a:lnTo>
                  <a:lnTo>
                    <a:pt x="13879" y="19251"/>
                  </a:lnTo>
                  <a:lnTo>
                    <a:pt x="14647" y="17950"/>
                  </a:lnTo>
                  <a:lnTo>
                    <a:pt x="15014" y="17282"/>
                  </a:lnTo>
                  <a:lnTo>
                    <a:pt x="15347" y="16582"/>
                  </a:lnTo>
                  <a:lnTo>
                    <a:pt x="15648" y="15915"/>
                  </a:lnTo>
                  <a:lnTo>
                    <a:pt x="15948" y="15214"/>
                  </a:lnTo>
                  <a:lnTo>
                    <a:pt x="16181" y="14480"/>
                  </a:lnTo>
                  <a:lnTo>
                    <a:pt x="16415" y="13746"/>
                  </a:lnTo>
                  <a:lnTo>
                    <a:pt x="16649" y="12912"/>
                  </a:lnTo>
                  <a:lnTo>
                    <a:pt x="16815" y="12045"/>
                  </a:lnTo>
                  <a:lnTo>
                    <a:pt x="16949" y="11177"/>
                  </a:lnTo>
                  <a:lnTo>
                    <a:pt x="17049" y="10310"/>
                  </a:lnTo>
                  <a:lnTo>
                    <a:pt x="17082" y="9409"/>
                  </a:lnTo>
                  <a:lnTo>
                    <a:pt x="17049" y="8541"/>
                  </a:lnTo>
                  <a:lnTo>
                    <a:pt x="16982" y="7674"/>
                  </a:lnTo>
                  <a:lnTo>
                    <a:pt x="16849" y="6807"/>
                  </a:lnTo>
                  <a:lnTo>
                    <a:pt x="16749" y="6306"/>
                  </a:lnTo>
                  <a:lnTo>
                    <a:pt x="16615" y="5806"/>
                  </a:lnTo>
                  <a:lnTo>
                    <a:pt x="16448" y="5305"/>
                  </a:lnTo>
                  <a:lnTo>
                    <a:pt x="16248" y="4805"/>
                  </a:lnTo>
                  <a:lnTo>
                    <a:pt x="16048" y="4304"/>
                  </a:lnTo>
                  <a:lnTo>
                    <a:pt x="15814" y="3837"/>
                  </a:lnTo>
                  <a:lnTo>
                    <a:pt x="15548" y="3404"/>
                  </a:lnTo>
                  <a:lnTo>
                    <a:pt x="15247" y="2937"/>
                  </a:lnTo>
                  <a:lnTo>
                    <a:pt x="14947" y="2536"/>
                  </a:lnTo>
                  <a:lnTo>
                    <a:pt x="14580" y="2136"/>
                  </a:lnTo>
                  <a:lnTo>
                    <a:pt x="14213" y="1769"/>
                  </a:lnTo>
                  <a:lnTo>
                    <a:pt x="13846" y="1435"/>
                  </a:lnTo>
                  <a:lnTo>
                    <a:pt x="13412" y="1135"/>
                  </a:lnTo>
                  <a:lnTo>
                    <a:pt x="12979" y="868"/>
                  </a:lnTo>
                  <a:lnTo>
                    <a:pt x="12512" y="635"/>
                  </a:lnTo>
                  <a:lnTo>
                    <a:pt x="12011" y="434"/>
                  </a:lnTo>
                  <a:lnTo>
                    <a:pt x="11477" y="301"/>
                  </a:lnTo>
                  <a:lnTo>
                    <a:pt x="10910" y="168"/>
                  </a:lnTo>
                  <a:lnTo>
                    <a:pt x="10376" y="67"/>
                  </a:lnTo>
                  <a:lnTo>
                    <a:pt x="9843" y="1"/>
                  </a:lnTo>
                  <a:close/>
                </a:path>
              </a:pathLst>
            </a:custGeom>
            <a:solidFill>
              <a:srgbClr val="E57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2880425" y="2998025"/>
              <a:ext cx="597225" cy="960025"/>
            </a:xfrm>
            <a:custGeom>
              <a:rect b="b" l="l" r="r" t="t"/>
              <a:pathLst>
                <a:path extrusionOk="0" h="38401" w="23889">
                  <a:moveTo>
                    <a:pt x="11878" y="0"/>
                  </a:moveTo>
                  <a:lnTo>
                    <a:pt x="11344" y="33"/>
                  </a:lnTo>
                  <a:lnTo>
                    <a:pt x="10810" y="67"/>
                  </a:lnTo>
                  <a:lnTo>
                    <a:pt x="10276" y="134"/>
                  </a:lnTo>
                  <a:lnTo>
                    <a:pt x="9742" y="234"/>
                  </a:lnTo>
                  <a:lnTo>
                    <a:pt x="9209" y="334"/>
                  </a:lnTo>
                  <a:lnTo>
                    <a:pt x="8675" y="501"/>
                  </a:lnTo>
                  <a:lnTo>
                    <a:pt x="8141" y="667"/>
                  </a:lnTo>
                  <a:lnTo>
                    <a:pt x="7640" y="868"/>
                  </a:lnTo>
                  <a:lnTo>
                    <a:pt x="7140" y="1068"/>
                  </a:lnTo>
                  <a:lnTo>
                    <a:pt x="6640" y="1335"/>
                  </a:lnTo>
                  <a:lnTo>
                    <a:pt x="6139" y="1601"/>
                  </a:lnTo>
                  <a:lnTo>
                    <a:pt x="5672" y="1902"/>
                  </a:lnTo>
                  <a:lnTo>
                    <a:pt x="5238" y="2202"/>
                  </a:lnTo>
                  <a:lnTo>
                    <a:pt x="4805" y="2536"/>
                  </a:lnTo>
                  <a:lnTo>
                    <a:pt x="4371" y="2903"/>
                  </a:lnTo>
                  <a:lnTo>
                    <a:pt x="3971" y="3270"/>
                  </a:lnTo>
                  <a:lnTo>
                    <a:pt x="3604" y="3637"/>
                  </a:lnTo>
                  <a:lnTo>
                    <a:pt x="3237" y="4070"/>
                  </a:lnTo>
                  <a:lnTo>
                    <a:pt x="2870" y="4471"/>
                  </a:lnTo>
                  <a:lnTo>
                    <a:pt x="2569" y="4938"/>
                  </a:lnTo>
                  <a:lnTo>
                    <a:pt x="2236" y="5371"/>
                  </a:lnTo>
                  <a:lnTo>
                    <a:pt x="1969" y="5839"/>
                  </a:lnTo>
                  <a:lnTo>
                    <a:pt x="1702" y="6339"/>
                  </a:lnTo>
                  <a:lnTo>
                    <a:pt x="1468" y="6839"/>
                  </a:lnTo>
                  <a:lnTo>
                    <a:pt x="1235" y="7340"/>
                  </a:lnTo>
                  <a:lnTo>
                    <a:pt x="1001" y="7940"/>
                  </a:lnTo>
                  <a:lnTo>
                    <a:pt x="835" y="8508"/>
                  </a:lnTo>
                  <a:lnTo>
                    <a:pt x="634" y="9108"/>
                  </a:lnTo>
                  <a:lnTo>
                    <a:pt x="501" y="9709"/>
                  </a:lnTo>
                  <a:lnTo>
                    <a:pt x="367" y="10342"/>
                  </a:lnTo>
                  <a:lnTo>
                    <a:pt x="234" y="10943"/>
                  </a:lnTo>
                  <a:lnTo>
                    <a:pt x="167" y="11577"/>
                  </a:lnTo>
                  <a:lnTo>
                    <a:pt x="101" y="12177"/>
                  </a:lnTo>
                  <a:lnTo>
                    <a:pt x="0" y="13445"/>
                  </a:lnTo>
                  <a:lnTo>
                    <a:pt x="0" y="14680"/>
                  </a:lnTo>
                  <a:lnTo>
                    <a:pt x="34" y="15947"/>
                  </a:lnTo>
                  <a:lnTo>
                    <a:pt x="167" y="17182"/>
                  </a:lnTo>
                  <a:lnTo>
                    <a:pt x="334" y="18416"/>
                  </a:lnTo>
                  <a:lnTo>
                    <a:pt x="568" y="19617"/>
                  </a:lnTo>
                  <a:lnTo>
                    <a:pt x="835" y="20818"/>
                  </a:lnTo>
                  <a:lnTo>
                    <a:pt x="1168" y="22019"/>
                  </a:lnTo>
                  <a:lnTo>
                    <a:pt x="1535" y="23187"/>
                  </a:lnTo>
                  <a:lnTo>
                    <a:pt x="1969" y="24355"/>
                  </a:lnTo>
                  <a:lnTo>
                    <a:pt x="2403" y="25522"/>
                  </a:lnTo>
                  <a:lnTo>
                    <a:pt x="2903" y="26657"/>
                  </a:lnTo>
                  <a:lnTo>
                    <a:pt x="3437" y="27791"/>
                  </a:lnTo>
                  <a:lnTo>
                    <a:pt x="4004" y="28925"/>
                  </a:lnTo>
                  <a:lnTo>
                    <a:pt x="5172" y="31161"/>
                  </a:lnTo>
                  <a:lnTo>
                    <a:pt x="5705" y="32262"/>
                  </a:lnTo>
                  <a:lnTo>
                    <a:pt x="5972" y="32829"/>
                  </a:lnTo>
                  <a:lnTo>
                    <a:pt x="6206" y="33429"/>
                  </a:lnTo>
                  <a:lnTo>
                    <a:pt x="6406" y="33996"/>
                  </a:lnTo>
                  <a:lnTo>
                    <a:pt x="6573" y="34630"/>
                  </a:lnTo>
                  <a:lnTo>
                    <a:pt x="6673" y="35231"/>
                  </a:lnTo>
                  <a:lnTo>
                    <a:pt x="6740" y="35831"/>
                  </a:lnTo>
                  <a:lnTo>
                    <a:pt x="6773" y="36432"/>
                  </a:lnTo>
                  <a:lnTo>
                    <a:pt x="6706" y="36999"/>
                  </a:lnTo>
                  <a:lnTo>
                    <a:pt x="6573" y="37566"/>
                  </a:lnTo>
                  <a:lnTo>
                    <a:pt x="6406" y="38100"/>
                  </a:lnTo>
                  <a:lnTo>
                    <a:pt x="6373" y="38200"/>
                  </a:lnTo>
                  <a:lnTo>
                    <a:pt x="6406" y="38300"/>
                  </a:lnTo>
                  <a:lnTo>
                    <a:pt x="6473" y="38367"/>
                  </a:lnTo>
                  <a:lnTo>
                    <a:pt x="6540" y="38400"/>
                  </a:lnTo>
                  <a:lnTo>
                    <a:pt x="6706" y="38400"/>
                  </a:lnTo>
                  <a:lnTo>
                    <a:pt x="6806" y="38334"/>
                  </a:lnTo>
                  <a:lnTo>
                    <a:pt x="6840" y="38234"/>
                  </a:lnTo>
                  <a:lnTo>
                    <a:pt x="7040" y="37666"/>
                  </a:lnTo>
                  <a:lnTo>
                    <a:pt x="7173" y="37099"/>
                  </a:lnTo>
                  <a:lnTo>
                    <a:pt x="7240" y="36532"/>
                  </a:lnTo>
                  <a:lnTo>
                    <a:pt x="7240" y="35965"/>
                  </a:lnTo>
                  <a:lnTo>
                    <a:pt x="7207" y="35364"/>
                  </a:lnTo>
                  <a:lnTo>
                    <a:pt x="7107" y="34797"/>
                  </a:lnTo>
                  <a:lnTo>
                    <a:pt x="6973" y="34230"/>
                  </a:lnTo>
                  <a:lnTo>
                    <a:pt x="6806" y="33663"/>
                  </a:lnTo>
                  <a:lnTo>
                    <a:pt x="6606" y="33129"/>
                  </a:lnTo>
                  <a:lnTo>
                    <a:pt x="6373" y="32562"/>
                  </a:lnTo>
                  <a:lnTo>
                    <a:pt x="5872" y="31461"/>
                  </a:lnTo>
                  <a:lnTo>
                    <a:pt x="5338" y="30427"/>
                  </a:lnTo>
                  <a:lnTo>
                    <a:pt x="4805" y="29426"/>
                  </a:lnTo>
                  <a:lnTo>
                    <a:pt x="4238" y="28325"/>
                  </a:lnTo>
                  <a:lnTo>
                    <a:pt x="3670" y="27224"/>
                  </a:lnTo>
                  <a:lnTo>
                    <a:pt x="3170" y="26090"/>
                  </a:lnTo>
                  <a:lnTo>
                    <a:pt x="2703" y="24955"/>
                  </a:lnTo>
                  <a:lnTo>
                    <a:pt x="2269" y="23788"/>
                  </a:lnTo>
                  <a:lnTo>
                    <a:pt x="1869" y="22620"/>
                  </a:lnTo>
                  <a:lnTo>
                    <a:pt x="1502" y="21452"/>
                  </a:lnTo>
                  <a:lnTo>
                    <a:pt x="1202" y="20251"/>
                  </a:lnTo>
                  <a:lnTo>
                    <a:pt x="968" y="19117"/>
                  </a:lnTo>
                  <a:lnTo>
                    <a:pt x="768" y="17982"/>
                  </a:lnTo>
                  <a:lnTo>
                    <a:pt x="601" y="16781"/>
                  </a:lnTo>
                  <a:lnTo>
                    <a:pt x="501" y="15580"/>
                  </a:lnTo>
                  <a:lnTo>
                    <a:pt x="468" y="14346"/>
                  </a:lnTo>
                  <a:lnTo>
                    <a:pt x="501" y="13145"/>
                  </a:lnTo>
                  <a:lnTo>
                    <a:pt x="601" y="11944"/>
                  </a:lnTo>
                  <a:lnTo>
                    <a:pt x="768" y="10743"/>
                  </a:lnTo>
                  <a:lnTo>
                    <a:pt x="868" y="10142"/>
                  </a:lnTo>
                  <a:lnTo>
                    <a:pt x="1001" y="9575"/>
                  </a:lnTo>
                  <a:lnTo>
                    <a:pt x="1168" y="9008"/>
                  </a:lnTo>
                  <a:lnTo>
                    <a:pt x="1335" y="8441"/>
                  </a:lnTo>
                  <a:lnTo>
                    <a:pt x="1535" y="7874"/>
                  </a:lnTo>
                  <a:lnTo>
                    <a:pt x="1769" y="7340"/>
                  </a:lnTo>
                  <a:lnTo>
                    <a:pt x="2002" y="6806"/>
                  </a:lnTo>
                  <a:lnTo>
                    <a:pt x="2269" y="6272"/>
                  </a:lnTo>
                  <a:lnTo>
                    <a:pt x="2569" y="5772"/>
                  </a:lnTo>
                  <a:lnTo>
                    <a:pt x="2903" y="5271"/>
                  </a:lnTo>
                  <a:lnTo>
                    <a:pt x="3237" y="4804"/>
                  </a:lnTo>
                  <a:lnTo>
                    <a:pt x="3604" y="4337"/>
                  </a:lnTo>
                  <a:lnTo>
                    <a:pt x="4004" y="3903"/>
                  </a:lnTo>
                  <a:lnTo>
                    <a:pt x="4438" y="3470"/>
                  </a:lnTo>
                  <a:lnTo>
                    <a:pt x="4905" y="3069"/>
                  </a:lnTo>
                  <a:lnTo>
                    <a:pt x="5372" y="2669"/>
                  </a:lnTo>
                  <a:lnTo>
                    <a:pt x="5806" y="2369"/>
                  </a:lnTo>
                  <a:lnTo>
                    <a:pt x="6273" y="2069"/>
                  </a:lnTo>
                  <a:lnTo>
                    <a:pt x="6740" y="1802"/>
                  </a:lnTo>
                  <a:lnTo>
                    <a:pt x="7240" y="1568"/>
                  </a:lnTo>
                  <a:lnTo>
                    <a:pt x="7707" y="1335"/>
                  </a:lnTo>
                  <a:lnTo>
                    <a:pt x="8241" y="1134"/>
                  </a:lnTo>
                  <a:lnTo>
                    <a:pt x="8741" y="968"/>
                  </a:lnTo>
                  <a:lnTo>
                    <a:pt x="9242" y="834"/>
                  </a:lnTo>
                  <a:lnTo>
                    <a:pt x="9776" y="701"/>
                  </a:lnTo>
                  <a:lnTo>
                    <a:pt x="10309" y="601"/>
                  </a:lnTo>
                  <a:lnTo>
                    <a:pt x="10843" y="534"/>
                  </a:lnTo>
                  <a:lnTo>
                    <a:pt x="11377" y="501"/>
                  </a:lnTo>
                  <a:lnTo>
                    <a:pt x="11911" y="467"/>
                  </a:lnTo>
                  <a:lnTo>
                    <a:pt x="12445" y="501"/>
                  </a:lnTo>
                  <a:lnTo>
                    <a:pt x="13012" y="534"/>
                  </a:lnTo>
                  <a:lnTo>
                    <a:pt x="13546" y="601"/>
                  </a:lnTo>
                  <a:lnTo>
                    <a:pt x="14079" y="701"/>
                  </a:lnTo>
                  <a:lnTo>
                    <a:pt x="14613" y="801"/>
                  </a:lnTo>
                  <a:lnTo>
                    <a:pt x="15147" y="968"/>
                  </a:lnTo>
                  <a:lnTo>
                    <a:pt x="15647" y="1134"/>
                  </a:lnTo>
                  <a:lnTo>
                    <a:pt x="16148" y="1301"/>
                  </a:lnTo>
                  <a:lnTo>
                    <a:pt x="16648" y="1535"/>
                  </a:lnTo>
                  <a:lnTo>
                    <a:pt x="17149" y="1768"/>
                  </a:lnTo>
                  <a:lnTo>
                    <a:pt x="17616" y="2035"/>
                  </a:lnTo>
                  <a:lnTo>
                    <a:pt x="18050" y="2335"/>
                  </a:lnTo>
                  <a:lnTo>
                    <a:pt x="18517" y="2636"/>
                  </a:lnTo>
                  <a:lnTo>
                    <a:pt x="18950" y="2969"/>
                  </a:lnTo>
                  <a:lnTo>
                    <a:pt x="19351" y="3303"/>
                  </a:lnTo>
                  <a:lnTo>
                    <a:pt x="19751" y="3703"/>
                  </a:lnTo>
                  <a:lnTo>
                    <a:pt x="20118" y="4070"/>
                  </a:lnTo>
                  <a:lnTo>
                    <a:pt x="20485" y="4504"/>
                  </a:lnTo>
                  <a:lnTo>
                    <a:pt x="20819" y="4938"/>
                  </a:lnTo>
                  <a:lnTo>
                    <a:pt x="21119" y="5338"/>
                  </a:lnTo>
                  <a:lnTo>
                    <a:pt x="21386" y="5772"/>
                  </a:lnTo>
                  <a:lnTo>
                    <a:pt x="21619" y="6206"/>
                  </a:lnTo>
                  <a:lnTo>
                    <a:pt x="21886" y="6639"/>
                  </a:lnTo>
                  <a:lnTo>
                    <a:pt x="22287" y="7540"/>
                  </a:lnTo>
                  <a:lnTo>
                    <a:pt x="22654" y="8508"/>
                  </a:lnTo>
                  <a:lnTo>
                    <a:pt x="22921" y="9475"/>
                  </a:lnTo>
                  <a:lnTo>
                    <a:pt x="23154" y="10443"/>
                  </a:lnTo>
                  <a:lnTo>
                    <a:pt x="23288" y="11443"/>
                  </a:lnTo>
                  <a:lnTo>
                    <a:pt x="23388" y="12444"/>
                  </a:lnTo>
                  <a:lnTo>
                    <a:pt x="23421" y="13545"/>
                  </a:lnTo>
                  <a:lnTo>
                    <a:pt x="23388" y="14613"/>
                  </a:lnTo>
                  <a:lnTo>
                    <a:pt x="23254" y="15680"/>
                  </a:lnTo>
                  <a:lnTo>
                    <a:pt x="23087" y="16748"/>
                  </a:lnTo>
                  <a:lnTo>
                    <a:pt x="22854" y="17816"/>
                  </a:lnTo>
                  <a:lnTo>
                    <a:pt x="22554" y="18850"/>
                  </a:lnTo>
                  <a:lnTo>
                    <a:pt x="22187" y="19884"/>
                  </a:lnTo>
                  <a:lnTo>
                    <a:pt x="21786" y="20885"/>
                  </a:lnTo>
                  <a:lnTo>
                    <a:pt x="21319" y="21953"/>
                  </a:lnTo>
                  <a:lnTo>
                    <a:pt x="20785" y="22987"/>
                  </a:lnTo>
                  <a:lnTo>
                    <a:pt x="20185" y="24021"/>
                  </a:lnTo>
                  <a:lnTo>
                    <a:pt x="19584" y="24989"/>
                  </a:lnTo>
                  <a:lnTo>
                    <a:pt x="18917" y="25989"/>
                  </a:lnTo>
                  <a:lnTo>
                    <a:pt x="18250" y="26924"/>
                  </a:lnTo>
                  <a:lnTo>
                    <a:pt x="17549" y="27858"/>
                  </a:lnTo>
                  <a:lnTo>
                    <a:pt x="16815" y="28792"/>
                  </a:lnTo>
                  <a:lnTo>
                    <a:pt x="16081" y="29659"/>
                  </a:lnTo>
                  <a:lnTo>
                    <a:pt x="15314" y="30527"/>
                  </a:lnTo>
                  <a:lnTo>
                    <a:pt x="14580" y="31394"/>
                  </a:lnTo>
                  <a:lnTo>
                    <a:pt x="13846" y="32295"/>
                  </a:lnTo>
                  <a:lnTo>
                    <a:pt x="13212" y="33162"/>
                  </a:lnTo>
                  <a:lnTo>
                    <a:pt x="12912" y="33596"/>
                  </a:lnTo>
                  <a:lnTo>
                    <a:pt x="12645" y="34063"/>
                  </a:lnTo>
                  <a:lnTo>
                    <a:pt x="12378" y="34530"/>
                  </a:lnTo>
                  <a:lnTo>
                    <a:pt x="12144" y="35031"/>
                  </a:lnTo>
                  <a:lnTo>
                    <a:pt x="11944" y="35531"/>
                  </a:lnTo>
                  <a:lnTo>
                    <a:pt x="11777" y="36032"/>
                  </a:lnTo>
                  <a:lnTo>
                    <a:pt x="11677" y="36532"/>
                  </a:lnTo>
                  <a:lnTo>
                    <a:pt x="11611" y="37066"/>
                  </a:lnTo>
                  <a:lnTo>
                    <a:pt x="11611" y="37566"/>
                  </a:lnTo>
                  <a:lnTo>
                    <a:pt x="11611" y="38067"/>
                  </a:lnTo>
                  <a:lnTo>
                    <a:pt x="11644" y="38167"/>
                  </a:lnTo>
                  <a:lnTo>
                    <a:pt x="11711" y="38267"/>
                  </a:lnTo>
                  <a:lnTo>
                    <a:pt x="11811" y="38300"/>
                  </a:lnTo>
                  <a:lnTo>
                    <a:pt x="11978" y="38300"/>
                  </a:lnTo>
                  <a:lnTo>
                    <a:pt x="12044" y="38267"/>
                  </a:lnTo>
                  <a:lnTo>
                    <a:pt x="12111" y="38167"/>
                  </a:lnTo>
                  <a:lnTo>
                    <a:pt x="12111" y="38067"/>
                  </a:lnTo>
                  <a:lnTo>
                    <a:pt x="12078" y="37500"/>
                  </a:lnTo>
                  <a:lnTo>
                    <a:pt x="12111" y="36932"/>
                  </a:lnTo>
                  <a:lnTo>
                    <a:pt x="12211" y="36365"/>
                  </a:lnTo>
                  <a:lnTo>
                    <a:pt x="12345" y="35831"/>
                  </a:lnTo>
                  <a:lnTo>
                    <a:pt x="12545" y="35298"/>
                  </a:lnTo>
                  <a:lnTo>
                    <a:pt x="12778" y="34797"/>
                  </a:lnTo>
                  <a:lnTo>
                    <a:pt x="13045" y="34297"/>
                  </a:lnTo>
                  <a:lnTo>
                    <a:pt x="13345" y="33796"/>
                  </a:lnTo>
                  <a:lnTo>
                    <a:pt x="13679" y="33296"/>
                  </a:lnTo>
                  <a:lnTo>
                    <a:pt x="14013" y="32829"/>
                  </a:lnTo>
                  <a:lnTo>
                    <a:pt x="14747" y="31928"/>
                  </a:lnTo>
                  <a:lnTo>
                    <a:pt x="16248" y="30227"/>
                  </a:lnTo>
                  <a:lnTo>
                    <a:pt x="17015" y="29292"/>
                  </a:lnTo>
                  <a:lnTo>
                    <a:pt x="17749" y="28392"/>
                  </a:lnTo>
                  <a:lnTo>
                    <a:pt x="18483" y="27424"/>
                  </a:lnTo>
                  <a:lnTo>
                    <a:pt x="19184" y="26457"/>
                  </a:lnTo>
                  <a:lnTo>
                    <a:pt x="19851" y="25456"/>
                  </a:lnTo>
                  <a:lnTo>
                    <a:pt x="20485" y="24455"/>
                  </a:lnTo>
                  <a:lnTo>
                    <a:pt x="21086" y="23421"/>
                  </a:lnTo>
                  <a:lnTo>
                    <a:pt x="21619" y="22353"/>
                  </a:lnTo>
                  <a:lnTo>
                    <a:pt x="22120" y="21352"/>
                  </a:lnTo>
                  <a:lnTo>
                    <a:pt x="22520" y="20351"/>
                  </a:lnTo>
                  <a:lnTo>
                    <a:pt x="22921" y="19284"/>
                  </a:lnTo>
                  <a:lnTo>
                    <a:pt x="23221" y="18249"/>
                  </a:lnTo>
                  <a:lnTo>
                    <a:pt x="23488" y="17148"/>
                  </a:lnTo>
                  <a:lnTo>
                    <a:pt x="23688" y="16081"/>
                  </a:lnTo>
                  <a:lnTo>
                    <a:pt x="23821" y="14980"/>
                  </a:lnTo>
                  <a:lnTo>
                    <a:pt x="23888" y="13879"/>
                  </a:lnTo>
                  <a:lnTo>
                    <a:pt x="23888" y="12845"/>
                  </a:lnTo>
                  <a:lnTo>
                    <a:pt x="23821" y="11810"/>
                  </a:lnTo>
                  <a:lnTo>
                    <a:pt x="23688" y="10810"/>
                  </a:lnTo>
                  <a:lnTo>
                    <a:pt x="23488" y="9775"/>
                  </a:lnTo>
                  <a:lnTo>
                    <a:pt x="23254" y="8774"/>
                  </a:lnTo>
                  <a:lnTo>
                    <a:pt x="22921" y="7807"/>
                  </a:lnTo>
                  <a:lnTo>
                    <a:pt x="22520" y="6873"/>
                  </a:lnTo>
                  <a:lnTo>
                    <a:pt x="22287" y="6406"/>
                  </a:lnTo>
                  <a:lnTo>
                    <a:pt x="22053" y="5939"/>
                  </a:lnTo>
                  <a:lnTo>
                    <a:pt x="21786" y="5472"/>
                  </a:lnTo>
                  <a:lnTo>
                    <a:pt x="21486" y="5038"/>
                  </a:lnTo>
                  <a:lnTo>
                    <a:pt x="21152" y="4604"/>
                  </a:lnTo>
                  <a:lnTo>
                    <a:pt x="20852" y="4204"/>
                  </a:lnTo>
                  <a:lnTo>
                    <a:pt x="20485" y="3803"/>
                  </a:lnTo>
                  <a:lnTo>
                    <a:pt x="20118" y="3403"/>
                  </a:lnTo>
                  <a:lnTo>
                    <a:pt x="19751" y="3036"/>
                  </a:lnTo>
                  <a:lnTo>
                    <a:pt x="19351" y="2702"/>
                  </a:lnTo>
                  <a:lnTo>
                    <a:pt x="18917" y="2369"/>
                  </a:lnTo>
                  <a:lnTo>
                    <a:pt x="18517" y="2035"/>
                  </a:lnTo>
                  <a:lnTo>
                    <a:pt x="18050" y="1768"/>
                  </a:lnTo>
                  <a:lnTo>
                    <a:pt x="17616" y="1468"/>
                  </a:lnTo>
                  <a:lnTo>
                    <a:pt x="17149" y="1234"/>
                  </a:lnTo>
                  <a:lnTo>
                    <a:pt x="16648" y="1001"/>
                  </a:lnTo>
                  <a:lnTo>
                    <a:pt x="16148" y="801"/>
                  </a:lnTo>
                  <a:lnTo>
                    <a:pt x="15647" y="601"/>
                  </a:lnTo>
                  <a:lnTo>
                    <a:pt x="15114" y="434"/>
                  </a:lnTo>
                  <a:lnTo>
                    <a:pt x="14580" y="300"/>
                  </a:lnTo>
                  <a:lnTo>
                    <a:pt x="14046" y="200"/>
                  </a:lnTo>
                  <a:lnTo>
                    <a:pt x="13512" y="100"/>
                  </a:lnTo>
                  <a:lnTo>
                    <a:pt x="12978" y="67"/>
                  </a:lnTo>
                  <a:lnTo>
                    <a:pt x="1244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3023875" y="3263250"/>
              <a:ext cx="283625" cy="789050"/>
            </a:xfrm>
            <a:custGeom>
              <a:rect b="b" l="l" r="r" t="t"/>
              <a:pathLst>
                <a:path extrusionOk="0" h="31562" w="11345">
                  <a:moveTo>
                    <a:pt x="2803" y="1468"/>
                  </a:moveTo>
                  <a:lnTo>
                    <a:pt x="2937" y="1668"/>
                  </a:lnTo>
                  <a:lnTo>
                    <a:pt x="3070" y="1835"/>
                  </a:lnTo>
                  <a:lnTo>
                    <a:pt x="3237" y="2002"/>
                  </a:lnTo>
                  <a:lnTo>
                    <a:pt x="3404" y="2136"/>
                  </a:lnTo>
                  <a:lnTo>
                    <a:pt x="3571" y="2236"/>
                  </a:lnTo>
                  <a:lnTo>
                    <a:pt x="3804" y="2336"/>
                  </a:lnTo>
                  <a:lnTo>
                    <a:pt x="4004" y="2369"/>
                  </a:lnTo>
                  <a:lnTo>
                    <a:pt x="4238" y="2402"/>
                  </a:lnTo>
                  <a:lnTo>
                    <a:pt x="4471" y="2369"/>
                  </a:lnTo>
                  <a:lnTo>
                    <a:pt x="4738" y="2269"/>
                  </a:lnTo>
                  <a:lnTo>
                    <a:pt x="4938" y="2169"/>
                  </a:lnTo>
                  <a:lnTo>
                    <a:pt x="5172" y="2002"/>
                  </a:lnTo>
                  <a:lnTo>
                    <a:pt x="5305" y="2169"/>
                  </a:lnTo>
                  <a:lnTo>
                    <a:pt x="5472" y="2369"/>
                  </a:lnTo>
                  <a:lnTo>
                    <a:pt x="5672" y="2503"/>
                  </a:lnTo>
                  <a:lnTo>
                    <a:pt x="5873" y="2669"/>
                  </a:lnTo>
                  <a:lnTo>
                    <a:pt x="6073" y="2769"/>
                  </a:lnTo>
                  <a:lnTo>
                    <a:pt x="6273" y="2870"/>
                  </a:lnTo>
                  <a:lnTo>
                    <a:pt x="6507" y="2970"/>
                  </a:lnTo>
                  <a:lnTo>
                    <a:pt x="6740" y="3003"/>
                  </a:lnTo>
                  <a:lnTo>
                    <a:pt x="6974" y="3036"/>
                  </a:lnTo>
                  <a:lnTo>
                    <a:pt x="7207" y="3036"/>
                  </a:lnTo>
                  <a:lnTo>
                    <a:pt x="7407" y="3003"/>
                  </a:lnTo>
                  <a:lnTo>
                    <a:pt x="7607" y="2936"/>
                  </a:lnTo>
                  <a:lnTo>
                    <a:pt x="7808" y="2836"/>
                  </a:lnTo>
                  <a:lnTo>
                    <a:pt x="7974" y="2736"/>
                  </a:lnTo>
                  <a:lnTo>
                    <a:pt x="8175" y="2603"/>
                  </a:lnTo>
                  <a:lnTo>
                    <a:pt x="8308" y="2436"/>
                  </a:lnTo>
                  <a:lnTo>
                    <a:pt x="8508" y="2703"/>
                  </a:lnTo>
                  <a:lnTo>
                    <a:pt x="8708" y="2903"/>
                  </a:lnTo>
                  <a:lnTo>
                    <a:pt x="8942" y="3070"/>
                  </a:lnTo>
                  <a:lnTo>
                    <a:pt x="9242" y="3203"/>
                  </a:lnTo>
                  <a:lnTo>
                    <a:pt x="9543" y="3270"/>
                  </a:lnTo>
                  <a:lnTo>
                    <a:pt x="9876" y="3303"/>
                  </a:lnTo>
                  <a:lnTo>
                    <a:pt x="10210" y="3237"/>
                  </a:lnTo>
                  <a:lnTo>
                    <a:pt x="10510" y="3136"/>
                  </a:lnTo>
                  <a:lnTo>
                    <a:pt x="9509" y="5438"/>
                  </a:lnTo>
                  <a:lnTo>
                    <a:pt x="9509" y="5372"/>
                  </a:lnTo>
                  <a:lnTo>
                    <a:pt x="9476" y="5305"/>
                  </a:lnTo>
                  <a:lnTo>
                    <a:pt x="9442" y="5272"/>
                  </a:lnTo>
                  <a:lnTo>
                    <a:pt x="9309" y="5205"/>
                  </a:lnTo>
                  <a:lnTo>
                    <a:pt x="9176" y="5238"/>
                  </a:lnTo>
                  <a:lnTo>
                    <a:pt x="9109" y="5272"/>
                  </a:lnTo>
                  <a:lnTo>
                    <a:pt x="9075" y="5338"/>
                  </a:lnTo>
                  <a:lnTo>
                    <a:pt x="8975" y="5472"/>
                  </a:lnTo>
                  <a:lnTo>
                    <a:pt x="8842" y="5605"/>
                  </a:lnTo>
                  <a:lnTo>
                    <a:pt x="8708" y="5705"/>
                  </a:lnTo>
                  <a:lnTo>
                    <a:pt x="8542" y="5805"/>
                  </a:lnTo>
                  <a:lnTo>
                    <a:pt x="8408" y="5839"/>
                  </a:lnTo>
                  <a:lnTo>
                    <a:pt x="8241" y="5872"/>
                  </a:lnTo>
                  <a:lnTo>
                    <a:pt x="7908" y="5872"/>
                  </a:lnTo>
                  <a:lnTo>
                    <a:pt x="7741" y="5805"/>
                  </a:lnTo>
                  <a:lnTo>
                    <a:pt x="7607" y="5739"/>
                  </a:lnTo>
                  <a:lnTo>
                    <a:pt x="7474" y="5672"/>
                  </a:lnTo>
                  <a:lnTo>
                    <a:pt x="7341" y="5539"/>
                  </a:lnTo>
                  <a:lnTo>
                    <a:pt x="7240" y="5405"/>
                  </a:lnTo>
                  <a:lnTo>
                    <a:pt x="7174" y="5272"/>
                  </a:lnTo>
                  <a:lnTo>
                    <a:pt x="7107" y="5105"/>
                  </a:lnTo>
                  <a:lnTo>
                    <a:pt x="7074" y="4905"/>
                  </a:lnTo>
                  <a:lnTo>
                    <a:pt x="7074" y="4838"/>
                  </a:lnTo>
                  <a:lnTo>
                    <a:pt x="7040" y="4771"/>
                  </a:lnTo>
                  <a:lnTo>
                    <a:pt x="6940" y="4671"/>
                  </a:lnTo>
                  <a:lnTo>
                    <a:pt x="6807" y="4671"/>
                  </a:lnTo>
                  <a:lnTo>
                    <a:pt x="6740" y="4704"/>
                  </a:lnTo>
                  <a:lnTo>
                    <a:pt x="6673" y="4738"/>
                  </a:lnTo>
                  <a:lnTo>
                    <a:pt x="6206" y="5138"/>
                  </a:lnTo>
                  <a:lnTo>
                    <a:pt x="5973" y="5372"/>
                  </a:lnTo>
                  <a:lnTo>
                    <a:pt x="5839" y="5472"/>
                  </a:lnTo>
                  <a:lnTo>
                    <a:pt x="5773" y="5472"/>
                  </a:lnTo>
                  <a:lnTo>
                    <a:pt x="5706" y="5505"/>
                  </a:lnTo>
                  <a:lnTo>
                    <a:pt x="5606" y="5438"/>
                  </a:lnTo>
                  <a:lnTo>
                    <a:pt x="5539" y="5338"/>
                  </a:lnTo>
                  <a:lnTo>
                    <a:pt x="5406" y="5105"/>
                  </a:lnTo>
                  <a:lnTo>
                    <a:pt x="5139" y="4471"/>
                  </a:lnTo>
                  <a:lnTo>
                    <a:pt x="5105" y="4404"/>
                  </a:lnTo>
                  <a:lnTo>
                    <a:pt x="5039" y="4371"/>
                  </a:lnTo>
                  <a:lnTo>
                    <a:pt x="4905" y="4371"/>
                  </a:lnTo>
                  <a:lnTo>
                    <a:pt x="4772" y="4404"/>
                  </a:lnTo>
                  <a:lnTo>
                    <a:pt x="4738" y="4471"/>
                  </a:lnTo>
                  <a:lnTo>
                    <a:pt x="4705" y="4538"/>
                  </a:lnTo>
                  <a:lnTo>
                    <a:pt x="4638" y="4671"/>
                  </a:lnTo>
                  <a:lnTo>
                    <a:pt x="4571" y="4805"/>
                  </a:lnTo>
                  <a:lnTo>
                    <a:pt x="4371" y="5005"/>
                  </a:lnTo>
                  <a:lnTo>
                    <a:pt x="4138" y="5138"/>
                  </a:lnTo>
                  <a:lnTo>
                    <a:pt x="3871" y="5205"/>
                  </a:lnTo>
                  <a:lnTo>
                    <a:pt x="3604" y="5238"/>
                  </a:lnTo>
                  <a:lnTo>
                    <a:pt x="3337" y="5172"/>
                  </a:lnTo>
                  <a:lnTo>
                    <a:pt x="3104" y="5038"/>
                  </a:lnTo>
                  <a:lnTo>
                    <a:pt x="3003" y="4938"/>
                  </a:lnTo>
                  <a:lnTo>
                    <a:pt x="2903" y="4805"/>
                  </a:lnTo>
                  <a:lnTo>
                    <a:pt x="2870" y="4805"/>
                  </a:lnTo>
                  <a:lnTo>
                    <a:pt x="2803" y="1468"/>
                  </a:lnTo>
                  <a:close/>
                  <a:moveTo>
                    <a:pt x="4872" y="5138"/>
                  </a:moveTo>
                  <a:lnTo>
                    <a:pt x="5005" y="5405"/>
                  </a:lnTo>
                  <a:lnTo>
                    <a:pt x="5172" y="5672"/>
                  </a:lnTo>
                  <a:lnTo>
                    <a:pt x="5272" y="5772"/>
                  </a:lnTo>
                  <a:lnTo>
                    <a:pt x="5372" y="5872"/>
                  </a:lnTo>
                  <a:lnTo>
                    <a:pt x="5506" y="5939"/>
                  </a:lnTo>
                  <a:lnTo>
                    <a:pt x="5639" y="5972"/>
                  </a:lnTo>
                  <a:lnTo>
                    <a:pt x="5806" y="5972"/>
                  </a:lnTo>
                  <a:lnTo>
                    <a:pt x="5939" y="5939"/>
                  </a:lnTo>
                  <a:lnTo>
                    <a:pt x="6106" y="5839"/>
                  </a:lnTo>
                  <a:lnTo>
                    <a:pt x="6240" y="5772"/>
                  </a:lnTo>
                  <a:lnTo>
                    <a:pt x="6707" y="5338"/>
                  </a:lnTo>
                  <a:lnTo>
                    <a:pt x="6773" y="5539"/>
                  </a:lnTo>
                  <a:lnTo>
                    <a:pt x="6874" y="5705"/>
                  </a:lnTo>
                  <a:lnTo>
                    <a:pt x="6974" y="5839"/>
                  </a:lnTo>
                  <a:lnTo>
                    <a:pt x="7107" y="5972"/>
                  </a:lnTo>
                  <a:lnTo>
                    <a:pt x="7274" y="6106"/>
                  </a:lnTo>
                  <a:lnTo>
                    <a:pt x="7407" y="6206"/>
                  </a:lnTo>
                  <a:lnTo>
                    <a:pt x="7607" y="6306"/>
                  </a:lnTo>
                  <a:lnTo>
                    <a:pt x="7774" y="6339"/>
                  </a:lnTo>
                  <a:lnTo>
                    <a:pt x="8108" y="6373"/>
                  </a:lnTo>
                  <a:lnTo>
                    <a:pt x="8308" y="6373"/>
                  </a:lnTo>
                  <a:lnTo>
                    <a:pt x="8475" y="6339"/>
                  </a:lnTo>
                  <a:lnTo>
                    <a:pt x="8642" y="6306"/>
                  </a:lnTo>
                  <a:lnTo>
                    <a:pt x="8809" y="6206"/>
                  </a:lnTo>
                  <a:lnTo>
                    <a:pt x="8942" y="6106"/>
                  </a:lnTo>
                  <a:lnTo>
                    <a:pt x="9075" y="5972"/>
                  </a:lnTo>
                  <a:lnTo>
                    <a:pt x="9009" y="6039"/>
                  </a:lnTo>
                  <a:lnTo>
                    <a:pt x="9009" y="6139"/>
                  </a:lnTo>
                  <a:lnTo>
                    <a:pt x="9042" y="6273"/>
                  </a:lnTo>
                  <a:lnTo>
                    <a:pt x="9075" y="6406"/>
                  </a:lnTo>
                  <a:lnTo>
                    <a:pt x="9075" y="6539"/>
                  </a:lnTo>
                  <a:lnTo>
                    <a:pt x="9042" y="6740"/>
                  </a:lnTo>
                  <a:lnTo>
                    <a:pt x="8942" y="6940"/>
                  </a:lnTo>
                  <a:lnTo>
                    <a:pt x="8742" y="7340"/>
                  </a:lnTo>
                  <a:lnTo>
                    <a:pt x="8141" y="8975"/>
                  </a:lnTo>
                  <a:lnTo>
                    <a:pt x="7974" y="8541"/>
                  </a:lnTo>
                  <a:lnTo>
                    <a:pt x="7774" y="8107"/>
                  </a:lnTo>
                  <a:lnTo>
                    <a:pt x="7741" y="8041"/>
                  </a:lnTo>
                  <a:lnTo>
                    <a:pt x="7674" y="8007"/>
                  </a:lnTo>
                  <a:lnTo>
                    <a:pt x="7574" y="7974"/>
                  </a:lnTo>
                  <a:lnTo>
                    <a:pt x="7441" y="8007"/>
                  </a:lnTo>
                  <a:lnTo>
                    <a:pt x="7374" y="8107"/>
                  </a:lnTo>
                  <a:lnTo>
                    <a:pt x="7207" y="8274"/>
                  </a:lnTo>
                  <a:lnTo>
                    <a:pt x="7040" y="8374"/>
                  </a:lnTo>
                  <a:lnTo>
                    <a:pt x="6974" y="8441"/>
                  </a:lnTo>
                  <a:lnTo>
                    <a:pt x="6874" y="8441"/>
                  </a:lnTo>
                  <a:lnTo>
                    <a:pt x="6773" y="8408"/>
                  </a:lnTo>
                  <a:lnTo>
                    <a:pt x="6673" y="8341"/>
                  </a:lnTo>
                  <a:lnTo>
                    <a:pt x="6573" y="8274"/>
                  </a:lnTo>
                  <a:lnTo>
                    <a:pt x="6540" y="8174"/>
                  </a:lnTo>
                  <a:lnTo>
                    <a:pt x="6440" y="7974"/>
                  </a:lnTo>
                  <a:lnTo>
                    <a:pt x="6406" y="7740"/>
                  </a:lnTo>
                  <a:lnTo>
                    <a:pt x="6373" y="7540"/>
                  </a:lnTo>
                  <a:lnTo>
                    <a:pt x="6340" y="7474"/>
                  </a:lnTo>
                  <a:lnTo>
                    <a:pt x="6306" y="7407"/>
                  </a:lnTo>
                  <a:lnTo>
                    <a:pt x="6173" y="7307"/>
                  </a:lnTo>
                  <a:lnTo>
                    <a:pt x="6039" y="7307"/>
                  </a:lnTo>
                  <a:lnTo>
                    <a:pt x="5973" y="7340"/>
                  </a:lnTo>
                  <a:lnTo>
                    <a:pt x="5939" y="7407"/>
                  </a:lnTo>
                  <a:lnTo>
                    <a:pt x="5839" y="7574"/>
                  </a:lnTo>
                  <a:lnTo>
                    <a:pt x="5773" y="7674"/>
                  </a:lnTo>
                  <a:lnTo>
                    <a:pt x="5639" y="7807"/>
                  </a:lnTo>
                  <a:lnTo>
                    <a:pt x="5539" y="7907"/>
                  </a:lnTo>
                  <a:lnTo>
                    <a:pt x="5372" y="7974"/>
                  </a:lnTo>
                  <a:lnTo>
                    <a:pt x="5239" y="8007"/>
                  </a:lnTo>
                  <a:lnTo>
                    <a:pt x="5072" y="8041"/>
                  </a:lnTo>
                  <a:lnTo>
                    <a:pt x="4938" y="8041"/>
                  </a:lnTo>
                  <a:lnTo>
                    <a:pt x="4772" y="8007"/>
                  </a:lnTo>
                  <a:lnTo>
                    <a:pt x="4605" y="7941"/>
                  </a:lnTo>
                  <a:lnTo>
                    <a:pt x="4471" y="7841"/>
                  </a:lnTo>
                  <a:lnTo>
                    <a:pt x="4371" y="7740"/>
                  </a:lnTo>
                  <a:lnTo>
                    <a:pt x="4271" y="7607"/>
                  </a:lnTo>
                  <a:lnTo>
                    <a:pt x="4171" y="7474"/>
                  </a:lnTo>
                  <a:lnTo>
                    <a:pt x="4138" y="7340"/>
                  </a:lnTo>
                  <a:lnTo>
                    <a:pt x="4104" y="7173"/>
                  </a:lnTo>
                  <a:lnTo>
                    <a:pt x="4038" y="7040"/>
                  </a:lnTo>
                  <a:lnTo>
                    <a:pt x="3938" y="6973"/>
                  </a:lnTo>
                  <a:lnTo>
                    <a:pt x="3871" y="6940"/>
                  </a:lnTo>
                  <a:lnTo>
                    <a:pt x="3804" y="6940"/>
                  </a:lnTo>
                  <a:lnTo>
                    <a:pt x="3737" y="6973"/>
                  </a:lnTo>
                  <a:lnTo>
                    <a:pt x="3704" y="7006"/>
                  </a:lnTo>
                  <a:lnTo>
                    <a:pt x="3337" y="7440"/>
                  </a:lnTo>
                  <a:lnTo>
                    <a:pt x="2937" y="7841"/>
                  </a:lnTo>
                  <a:lnTo>
                    <a:pt x="2903" y="6439"/>
                  </a:lnTo>
                  <a:lnTo>
                    <a:pt x="2870" y="5438"/>
                  </a:lnTo>
                  <a:lnTo>
                    <a:pt x="3137" y="5572"/>
                  </a:lnTo>
                  <a:lnTo>
                    <a:pt x="3404" y="5672"/>
                  </a:lnTo>
                  <a:lnTo>
                    <a:pt x="3671" y="5705"/>
                  </a:lnTo>
                  <a:lnTo>
                    <a:pt x="3938" y="5672"/>
                  </a:lnTo>
                  <a:lnTo>
                    <a:pt x="4205" y="5605"/>
                  </a:lnTo>
                  <a:lnTo>
                    <a:pt x="4471" y="5505"/>
                  </a:lnTo>
                  <a:lnTo>
                    <a:pt x="4672" y="5338"/>
                  </a:lnTo>
                  <a:lnTo>
                    <a:pt x="4872" y="5138"/>
                  </a:lnTo>
                  <a:close/>
                  <a:moveTo>
                    <a:pt x="3771" y="7674"/>
                  </a:moveTo>
                  <a:lnTo>
                    <a:pt x="3938" y="7974"/>
                  </a:lnTo>
                  <a:lnTo>
                    <a:pt x="4171" y="8208"/>
                  </a:lnTo>
                  <a:lnTo>
                    <a:pt x="4305" y="8308"/>
                  </a:lnTo>
                  <a:lnTo>
                    <a:pt x="4438" y="8408"/>
                  </a:lnTo>
                  <a:lnTo>
                    <a:pt x="4605" y="8441"/>
                  </a:lnTo>
                  <a:lnTo>
                    <a:pt x="4772" y="8508"/>
                  </a:lnTo>
                  <a:lnTo>
                    <a:pt x="5105" y="8508"/>
                  </a:lnTo>
                  <a:lnTo>
                    <a:pt x="5439" y="8441"/>
                  </a:lnTo>
                  <a:lnTo>
                    <a:pt x="5739" y="8308"/>
                  </a:lnTo>
                  <a:lnTo>
                    <a:pt x="6006" y="8141"/>
                  </a:lnTo>
                  <a:lnTo>
                    <a:pt x="6073" y="8341"/>
                  </a:lnTo>
                  <a:lnTo>
                    <a:pt x="6206" y="8541"/>
                  </a:lnTo>
                  <a:lnTo>
                    <a:pt x="6373" y="8708"/>
                  </a:lnTo>
                  <a:lnTo>
                    <a:pt x="6573" y="8841"/>
                  </a:lnTo>
                  <a:lnTo>
                    <a:pt x="6707" y="8908"/>
                  </a:lnTo>
                  <a:lnTo>
                    <a:pt x="7074" y="8908"/>
                  </a:lnTo>
                  <a:lnTo>
                    <a:pt x="7307" y="8808"/>
                  </a:lnTo>
                  <a:lnTo>
                    <a:pt x="7507" y="8641"/>
                  </a:lnTo>
                  <a:lnTo>
                    <a:pt x="7708" y="9175"/>
                  </a:lnTo>
                  <a:lnTo>
                    <a:pt x="7874" y="9742"/>
                  </a:lnTo>
                  <a:lnTo>
                    <a:pt x="7307" y="11377"/>
                  </a:lnTo>
                  <a:lnTo>
                    <a:pt x="6807" y="13012"/>
                  </a:lnTo>
                  <a:lnTo>
                    <a:pt x="6306" y="14646"/>
                  </a:lnTo>
                  <a:lnTo>
                    <a:pt x="5873" y="16315"/>
                  </a:lnTo>
                  <a:lnTo>
                    <a:pt x="5439" y="17983"/>
                  </a:lnTo>
                  <a:lnTo>
                    <a:pt x="5072" y="19651"/>
                  </a:lnTo>
                  <a:lnTo>
                    <a:pt x="4738" y="21352"/>
                  </a:lnTo>
                  <a:lnTo>
                    <a:pt x="4405" y="23020"/>
                  </a:lnTo>
                  <a:lnTo>
                    <a:pt x="4104" y="25022"/>
                  </a:lnTo>
                  <a:lnTo>
                    <a:pt x="3337" y="24956"/>
                  </a:lnTo>
                  <a:lnTo>
                    <a:pt x="2970" y="8508"/>
                  </a:lnTo>
                  <a:lnTo>
                    <a:pt x="3003" y="8474"/>
                  </a:lnTo>
                  <a:lnTo>
                    <a:pt x="3370" y="8074"/>
                  </a:lnTo>
                  <a:lnTo>
                    <a:pt x="3771" y="7674"/>
                  </a:lnTo>
                  <a:close/>
                  <a:moveTo>
                    <a:pt x="1502" y="28959"/>
                  </a:moveTo>
                  <a:lnTo>
                    <a:pt x="2036" y="29126"/>
                  </a:lnTo>
                  <a:lnTo>
                    <a:pt x="2536" y="29193"/>
                  </a:lnTo>
                  <a:lnTo>
                    <a:pt x="3637" y="29326"/>
                  </a:lnTo>
                  <a:lnTo>
                    <a:pt x="4238" y="29359"/>
                  </a:lnTo>
                  <a:lnTo>
                    <a:pt x="4872" y="29359"/>
                  </a:lnTo>
                  <a:lnTo>
                    <a:pt x="4772" y="29760"/>
                  </a:lnTo>
                  <a:lnTo>
                    <a:pt x="4605" y="30160"/>
                  </a:lnTo>
                  <a:lnTo>
                    <a:pt x="4505" y="30093"/>
                  </a:lnTo>
                  <a:lnTo>
                    <a:pt x="4405" y="30060"/>
                  </a:lnTo>
                  <a:lnTo>
                    <a:pt x="4138" y="29993"/>
                  </a:lnTo>
                  <a:lnTo>
                    <a:pt x="3370" y="29960"/>
                  </a:lnTo>
                  <a:lnTo>
                    <a:pt x="2503" y="29826"/>
                  </a:lnTo>
                  <a:lnTo>
                    <a:pt x="1636" y="29660"/>
                  </a:lnTo>
                  <a:lnTo>
                    <a:pt x="1536" y="29660"/>
                  </a:lnTo>
                  <a:lnTo>
                    <a:pt x="1502" y="29326"/>
                  </a:lnTo>
                  <a:lnTo>
                    <a:pt x="1502" y="28959"/>
                  </a:lnTo>
                  <a:close/>
                  <a:moveTo>
                    <a:pt x="2503" y="0"/>
                  </a:moveTo>
                  <a:lnTo>
                    <a:pt x="2403" y="34"/>
                  </a:lnTo>
                  <a:lnTo>
                    <a:pt x="2336" y="67"/>
                  </a:lnTo>
                  <a:lnTo>
                    <a:pt x="2303" y="134"/>
                  </a:lnTo>
                  <a:lnTo>
                    <a:pt x="2303" y="234"/>
                  </a:lnTo>
                  <a:lnTo>
                    <a:pt x="2770" y="22353"/>
                  </a:lnTo>
                  <a:lnTo>
                    <a:pt x="2837" y="24922"/>
                  </a:lnTo>
                  <a:lnTo>
                    <a:pt x="1402" y="24855"/>
                  </a:lnTo>
                  <a:lnTo>
                    <a:pt x="835" y="24789"/>
                  </a:lnTo>
                  <a:lnTo>
                    <a:pt x="635" y="24822"/>
                  </a:lnTo>
                  <a:lnTo>
                    <a:pt x="401" y="24855"/>
                  </a:lnTo>
                  <a:lnTo>
                    <a:pt x="334" y="24889"/>
                  </a:lnTo>
                  <a:lnTo>
                    <a:pt x="234" y="24956"/>
                  </a:lnTo>
                  <a:lnTo>
                    <a:pt x="168" y="25022"/>
                  </a:lnTo>
                  <a:lnTo>
                    <a:pt x="134" y="25122"/>
                  </a:lnTo>
                  <a:lnTo>
                    <a:pt x="101" y="25356"/>
                  </a:lnTo>
                  <a:lnTo>
                    <a:pt x="68" y="25589"/>
                  </a:lnTo>
                  <a:lnTo>
                    <a:pt x="68" y="26090"/>
                  </a:lnTo>
                  <a:lnTo>
                    <a:pt x="1" y="27224"/>
                  </a:lnTo>
                  <a:lnTo>
                    <a:pt x="1" y="27524"/>
                  </a:lnTo>
                  <a:lnTo>
                    <a:pt x="68" y="27758"/>
                  </a:lnTo>
                  <a:lnTo>
                    <a:pt x="168" y="27991"/>
                  </a:lnTo>
                  <a:lnTo>
                    <a:pt x="301" y="28192"/>
                  </a:lnTo>
                  <a:lnTo>
                    <a:pt x="435" y="28358"/>
                  </a:lnTo>
                  <a:lnTo>
                    <a:pt x="635" y="28525"/>
                  </a:lnTo>
                  <a:lnTo>
                    <a:pt x="835" y="28659"/>
                  </a:lnTo>
                  <a:lnTo>
                    <a:pt x="1035" y="28792"/>
                  </a:lnTo>
                  <a:lnTo>
                    <a:pt x="1002" y="29159"/>
                  </a:lnTo>
                  <a:lnTo>
                    <a:pt x="1035" y="29526"/>
                  </a:lnTo>
                  <a:lnTo>
                    <a:pt x="1102" y="29893"/>
                  </a:lnTo>
                  <a:lnTo>
                    <a:pt x="1235" y="30227"/>
                  </a:lnTo>
                  <a:lnTo>
                    <a:pt x="1435" y="30560"/>
                  </a:lnTo>
                  <a:lnTo>
                    <a:pt x="1669" y="30827"/>
                  </a:lnTo>
                  <a:lnTo>
                    <a:pt x="1936" y="31094"/>
                  </a:lnTo>
                  <a:lnTo>
                    <a:pt x="2269" y="31294"/>
                  </a:lnTo>
                  <a:lnTo>
                    <a:pt x="2636" y="31428"/>
                  </a:lnTo>
                  <a:lnTo>
                    <a:pt x="3037" y="31528"/>
                  </a:lnTo>
                  <a:lnTo>
                    <a:pt x="3404" y="31561"/>
                  </a:lnTo>
                  <a:lnTo>
                    <a:pt x="3804" y="31495"/>
                  </a:lnTo>
                  <a:lnTo>
                    <a:pt x="4038" y="31428"/>
                  </a:lnTo>
                  <a:lnTo>
                    <a:pt x="4238" y="31361"/>
                  </a:lnTo>
                  <a:lnTo>
                    <a:pt x="4405" y="31228"/>
                  </a:lnTo>
                  <a:lnTo>
                    <a:pt x="4571" y="31094"/>
                  </a:lnTo>
                  <a:lnTo>
                    <a:pt x="4705" y="30961"/>
                  </a:lnTo>
                  <a:lnTo>
                    <a:pt x="4838" y="30794"/>
                  </a:lnTo>
                  <a:lnTo>
                    <a:pt x="5039" y="30394"/>
                  </a:lnTo>
                  <a:lnTo>
                    <a:pt x="5239" y="29860"/>
                  </a:lnTo>
                  <a:lnTo>
                    <a:pt x="5372" y="29293"/>
                  </a:lnTo>
                  <a:lnTo>
                    <a:pt x="5773" y="29159"/>
                  </a:lnTo>
                  <a:lnTo>
                    <a:pt x="5939" y="29059"/>
                  </a:lnTo>
                  <a:lnTo>
                    <a:pt x="6106" y="28959"/>
                  </a:lnTo>
                  <a:lnTo>
                    <a:pt x="6306" y="28826"/>
                  </a:lnTo>
                  <a:lnTo>
                    <a:pt x="6473" y="28659"/>
                  </a:lnTo>
                  <a:lnTo>
                    <a:pt x="6640" y="28459"/>
                  </a:lnTo>
                  <a:lnTo>
                    <a:pt x="6773" y="28258"/>
                  </a:lnTo>
                  <a:lnTo>
                    <a:pt x="6907" y="28025"/>
                  </a:lnTo>
                  <a:lnTo>
                    <a:pt x="7007" y="27791"/>
                  </a:lnTo>
                  <a:lnTo>
                    <a:pt x="7174" y="27291"/>
                  </a:lnTo>
                  <a:lnTo>
                    <a:pt x="7274" y="26690"/>
                  </a:lnTo>
                  <a:lnTo>
                    <a:pt x="7341" y="26357"/>
                  </a:lnTo>
                  <a:lnTo>
                    <a:pt x="7341" y="26023"/>
                  </a:lnTo>
                  <a:lnTo>
                    <a:pt x="7274" y="25723"/>
                  </a:lnTo>
                  <a:lnTo>
                    <a:pt x="7207" y="25556"/>
                  </a:lnTo>
                  <a:lnTo>
                    <a:pt x="7140" y="25456"/>
                  </a:lnTo>
                  <a:lnTo>
                    <a:pt x="7040" y="25356"/>
                  </a:lnTo>
                  <a:lnTo>
                    <a:pt x="6907" y="25256"/>
                  </a:lnTo>
                  <a:lnTo>
                    <a:pt x="6773" y="25189"/>
                  </a:lnTo>
                  <a:lnTo>
                    <a:pt x="6573" y="25156"/>
                  </a:lnTo>
                  <a:lnTo>
                    <a:pt x="6173" y="25122"/>
                  </a:lnTo>
                  <a:lnTo>
                    <a:pt x="5739" y="25089"/>
                  </a:lnTo>
                  <a:lnTo>
                    <a:pt x="4872" y="25056"/>
                  </a:lnTo>
                  <a:lnTo>
                    <a:pt x="4571" y="25022"/>
                  </a:lnTo>
                  <a:lnTo>
                    <a:pt x="4938" y="22887"/>
                  </a:lnTo>
                  <a:lnTo>
                    <a:pt x="5339" y="20752"/>
                  </a:lnTo>
                  <a:lnTo>
                    <a:pt x="5806" y="18617"/>
                  </a:lnTo>
                  <a:lnTo>
                    <a:pt x="6306" y="16481"/>
                  </a:lnTo>
                  <a:lnTo>
                    <a:pt x="6907" y="14380"/>
                  </a:lnTo>
                  <a:lnTo>
                    <a:pt x="7507" y="12311"/>
                  </a:lnTo>
                  <a:lnTo>
                    <a:pt x="8208" y="10243"/>
                  </a:lnTo>
                  <a:lnTo>
                    <a:pt x="8942" y="8174"/>
                  </a:lnTo>
                  <a:lnTo>
                    <a:pt x="9509" y="6740"/>
                  </a:lnTo>
                  <a:lnTo>
                    <a:pt x="10076" y="5338"/>
                  </a:lnTo>
                  <a:lnTo>
                    <a:pt x="10677" y="3904"/>
                  </a:lnTo>
                  <a:lnTo>
                    <a:pt x="11311" y="2503"/>
                  </a:lnTo>
                  <a:lnTo>
                    <a:pt x="11344" y="2402"/>
                  </a:lnTo>
                  <a:lnTo>
                    <a:pt x="11344" y="2336"/>
                  </a:lnTo>
                  <a:lnTo>
                    <a:pt x="11277" y="2236"/>
                  </a:lnTo>
                  <a:lnTo>
                    <a:pt x="11211" y="2202"/>
                  </a:lnTo>
                  <a:lnTo>
                    <a:pt x="11144" y="2169"/>
                  </a:lnTo>
                  <a:lnTo>
                    <a:pt x="11077" y="2169"/>
                  </a:lnTo>
                  <a:lnTo>
                    <a:pt x="10977" y="2202"/>
                  </a:lnTo>
                  <a:lnTo>
                    <a:pt x="10910" y="2269"/>
                  </a:lnTo>
                  <a:lnTo>
                    <a:pt x="10744" y="2436"/>
                  </a:lnTo>
                  <a:lnTo>
                    <a:pt x="10577" y="2569"/>
                  </a:lnTo>
                  <a:lnTo>
                    <a:pt x="10410" y="2669"/>
                  </a:lnTo>
                  <a:lnTo>
                    <a:pt x="10210" y="2736"/>
                  </a:lnTo>
                  <a:lnTo>
                    <a:pt x="10010" y="2803"/>
                  </a:lnTo>
                  <a:lnTo>
                    <a:pt x="9576" y="2803"/>
                  </a:lnTo>
                  <a:lnTo>
                    <a:pt x="9376" y="2736"/>
                  </a:lnTo>
                  <a:lnTo>
                    <a:pt x="9142" y="2603"/>
                  </a:lnTo>
                  <a:lnTo>
                    <a:pt x="8942" y="2469"/>
                  </a:lnTo>
                  <a:lnTo>
                    <a:pt x="8775" y="2269"/>
                  </a:lnTo>
                  <a:lnTo>
                    <a:pt x="8642" y="2035"/>
                  </a:lnTo>
                  <a:lnTo>
                    <a:pt x="8775" y="1869"/>
                  </a:lnTo>
                  <a:lnTo>
                    <a:pt x="8809" y="1769"/>
                  </a:lnTo>
                  <a:lnTo>
                    <a:pt x="8775" y="1702"/>
                  </a:lnTo>
                  <a:lnTo>
                    <a:pt x="8742" y="1635"/>
                  </a:lnTo>
                  <a:lnTo>
                    <a:pt x="8675" y="1568"/>
                  </a:lnTo>
                  <a:lnTo>
                    <a:pt x="8575" y="1535"/>
                  </a:lnTo>
                  <a:lnTo>
                    <a:pt x="8508" y="1535"/>
                  </a:lnTo>
                  <a:lnTo>
                    <a:pt x="8408" y="1568"/>
                  </a:lnTo>
                  <a:lnTo>
                    <a:pt x="8341" y="1635"/>
                  </a:lnTo>
                  <a:lnTo>
                    <a:pt x="8208" y="1835"/>
                  </a:lnTo>
                  <a:lnTo>
                    <a:pt x="8041" y="2035"/>
                  </a:lnTo>
                  <a:lnTo>
                    <a:pt x="7874" y="2202"/>
                  </a:lnTo>
                  <a:lnTo>
                    <a:pt x="7674" y="2369"/>
                  </a:lnTo>
                  <a:lnTo>
                    <a:pt x="7474" y="2469"/>
                  </a:lnTo>
                  <a:lnTo>
                    <a:pt x="7240" y="2536"/>
                  </a:lnTo>
                  <a:lnTo>
                    <a:pt x="7007" y="2569"/>
                  </a:lnTo>
                  <a:lnTo>
                    <a:pt x="6740" y="2536"/>
                  </a:lnTo>
                  <a:lnTo>
                    <a:pt x="6507" y="2469"/>
                  </a:lnTo>
                  <a:lnTo>
                    <a:pt x="6273" y="2336"/>
                  </a:lnTo>
                  <a:lnTo>
                    <a:pt x="6073" y="2202"/>
                  </a:lnTo>
                  <a:lnTo>
                    <a:pt x="5873" y="2069"/>
                  </a:lnTo>
                  <a:lnTo>
                    <a:pt x="5706" y="1902"/>
                  </a:lnTo>
                  <a:lnTo>
                    <a:pt x="5539" y="1702"/>
                  </a:lnTo>
                  <a:lnTo>
                    <a:pt x="5406" y="1468"/>
                  </a:lnTo>
                  <a:lnTo>
                    <a:pt x="5272" y="1268"/>
                  </a:lnTo>
                  <a:lnTo>
                    <a:pt x="5205" y="1168"/>
                  </a:lnTo>
                  <a:lnTo>
                    <a:pt x="5139" y="1135"/>
                  </a:lnTo>
                  <a:lnTo>
                    <a:pt x="5039" y="1135"/>
                  </a:lnTo>
                  <a:lnTo>
                    <a:pt x="4972" y="1168"/>
                  </a:lnTo>
                  <a:lnTo>
                    <a:pt x="4905" y="1235"/>
                  </a:lnTo>
                  <a:lnTo>
                    <a:pt x="4838" y="1301"/>
                  </a:lnTo>
                  <a:lnTo>
                    <a:pt x="4838" y="1402"/>
                  </a:lnTo>
                  <a:lnTo>
                    <a:pt x="4872" y="1502"/>
                  </a:lnTo>
                  <a:lnTo>
                    <a:pt x="4905" y="1568"/>
                  </a:lnTo>
                  <a:lnTo>
                    <a:pt x="4705" y="1735"/>
                  </a:lnTo>
                  <a:lnTo>
                    <a:pt x="4471" y="1835"/>
                  </a:lnTo>
                  <a:lnTo>
                    <a:pt x="4238" y="1902"/>
                  </a:lnTo>
                  <a:lnTo>
                    <a:pt x="4038" y="1902"/>
                  </a:lnTo>
                  <a:lnTo>
                    <a:pt x="3771" y="1769"/>
                  </a:lnTo>
                  <a:lnTo>
                    <a:pt x="3537" y="1635"/>
                  </a:lnTo>
                  <a:lnTo>
                    <a:pt x="3337" y="1435"/>
                  </a:lnTo>
                  <a:lnTo>
                    <a:pt x="3170" y="1201"/>
                  </a:lnTo>
                  <a:lnTo>
                    <a:pt x="3037" y="935"/>
                  </a:lnTo>
                  <a:lnTo>
                    <a:pt x="2937" y="701"/>
                  </a:lnTo>
                  <a:lnTo>
                    <a:pt x="2770" y="167"/>
                  </a:lnTo>
                  <a:lnTo>
                    <a:pt x="2737" y="67"/>
                  </a:lnTo>
                  <a:lnTo>
                    <a:pt x="2670" y="34"/>
                  </a:lnTo>
                  <a:lnTo>
                    <a:pt x="257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2952150" y="3371675"/>
              <a:ext cx="71750" cy="20050"/>
            </a:xfrm>
            <a:custGeom>
              <a:rect b="b" l="l" r="r" t="t"/>
              <a:pathLst>
                <a:path extrusionOk="0" h="802" w="2870">
                  <a:moveTo>
                    <a:pt x="201" y="0"/>
                  </a:moveTo>
                  <a:lnTo>
                    <a:pt x="134" y="34"/>
                  </a:lnTo>
                  <a:lnTo>
                    <a:pt x="67" y="101"/>
                  </a:lnTo>
                  <a:lnTo>
                    <a:pt x="1" y="167"/>
                  </a:lnTo>
                  <a:lnTo>
                    <a:pt x="1" y="267"/>
                  </a:lnTo>
                  <a:lnTo>
                    <a:pt x="34" y="367"/>
                  </a:lnTo>
                  <a:lnTo>
                    <a:pt x="101" y="434"/>
                  </a:lnTo>
                  <a:lnTo>
                    <a:pt x="167" y="468"/>
                  </a:lnTo>
                  <a:lnTo>
                    <a:pt x="2570" y="801"/>
                  </a:lnTo>
                  <a:lnTo>
                    <a:pt x="2670" y="801"/>
                  </a:lnTo>
                  <a:lnTo>
                    <a:pt x="2770" y="768"/>
                  </a:lnTo>
                  <a:lnTo>
                    <a:pt x="2836" y="734"/>
                  </a:lnTo>
                  <a:lnTo>
                    <a:pt x="2870" y="634"/>
                  </a:lnTo>
                  <a:lnTo>
                    <a:pt x="2870" y="534"/>
                  </a:lnTo>
                  <a:lnTo>
                    <a:pt x="2836" y="468"/>
                  </a:lnTo>
                  <a:lnTo>
                    <a:pt x="2803" y="367"/>
                  </a:lnTo>
                  <a:lnTo>
                    <a:pt x="2703" y="3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2958825" y="3281600"/>
              <a:ext cx="67575" cy="26700"/>
            </a:xfrm>
            <a:custGeom>
              <a:rect b="b" l="l" r="r" t="t"/>
              <a:pathLst>
                <a:path extrusionOk="0" h="1068" w="2703">
                  <a:moveTo>
                    <a:pt x="167" y="0"/>
                  </a:moveTo>
                  <a:lnTo>
                    <a:pt x="101" y="34"/>
                  </a:lnTo>
                  <a:lnTo>
                    <a:pt x="34" y="100"/>
                  </a:lnTo>
                  <a:lnTo>
                    <a:pt x="1" y="201"/>
                  </a:lnTo>
                  <a:lnTo>
                    <a:pt x="1" y="267"/>
                  </a:lnTo>
                  <a:lnTo>
                    <a:pt x="1" y="367"/>
                  </a:lnTo>
                  <a:lnTo>
                    <a:pt x="67" y="434"/>
                  </a:lnTo>
                  <a:lnTo>
                    <a:pt x="167" y="467"/>
                  </a:lnTo>
                  <a:lnTo>
                    <a:pt x="2403" y="1068"/>
                  </a:lnTo>
                  <a:lnTo>
                    <a:pt x="2503" y="1068"/>
                  </a:lnTo>
                  <a:lnTo>
                    <a:pt x="2603" y="1035"/>
                  </a:lnTo>
                  <a:lnTo>
                    <a:pt x="2636" y="968"/>
                  </a:lnTo>
                  <a:lnTo>
                    <a:pt x="2703" y="868"/>
                  </a:lnTo>
                  <a:lnTo>
                    <a:pt x="2703" y="801"/>
                  </a:lnTo>
                  <a:lnTo>
                    <a:pt x="2670" y="701"/>
                  </a:lnTo>
                  <a:lnTo>
                    <a:pt x="2603" y="634"/>
                  </a:lnTo>
                  <a:lnTo>
                    <a:pt x="2536" y="601"/>
                  </a:lnTo>
                  <a:lnTo>
                    <a:pt x="267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2989675" y="3228225"/>
              <a:ext cx="45075" cy="30875"/>
            </a:xfrm>
            <a:custGeom>
              <a:rect b="b" l="l" r="r" t="t"/>
              <a:pathLst>
                <a:path extrusionOk="0" h="1235" w="1803">
                  <a:moveTo>
                    <a:pt x="168" y="0"/>
                  </a:moveTo>
                  <a:lnTo>
                    <a:pt x="101" y="33"/>
                  </a:lnTo>
                  <a:lnTo>
                    <a:pt x="34" y="100"/>
                  </a:lnTo>
                  <a:lnTo>
                    <a:pt x="1" y="200"/>
                  </a:lnTo>
                  <a:lnTo>
                    <a:pt x="1" y="267"/>
                  </a:lnTo>
                  <a:lnTo>
                    <a:pt x="34" y="367"/>
                  </a:lnTo>
                  <a:lnTo>
                    <a:pt x="101" y="434"/>
                  </a:lnTo>
                  <a:lnTo>
                    <a:pt x="1436" y="1201"/>
                  </a:lnTo>
                  <a:lnTo>
                    <a:pt x="1502" y="1235"/>
                  </a:lnTo>
                  <a:lnTo>
                    <a:pt x="1602" y="1201"/>
                  </a:lnTo>
                  <a:lnTo>
                    <a:pt x="1702" y="1168"/>
                  </a:lnTo>
                  <a:lnTo>
                    <a:pt x="1769" y="1101"/>
                  </a:lnTo>
                  <a:lnTo>
                    <a:pt x="1803" y="1001"/>
                  </a:lnTo>
                  <a:lnTo>
                    <a:pt x="1769" y="934"/>
                  </a:lnTo>
                  <a:lnTo>
                    <a:pt x="1736" y="834"/>
                  </a:lnTo>
                  <a:lnTo>
                    <a:pt x="1669" y="76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3024725" y="3194850"/>
              <a:ext cx="32550" cy="38400"/>
            </a:xfrm>
            <a:custGeom>
              <a:rect b="b" l="l" r="r" t="t"/>
              <a:pathLst>
                <a:path extrusionOk="0" h="1536" w="1302">
                  <a:moveTo>
                    <a:pt x="134" y="1"/>
                  </a:move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0" y="334"/>
                  </a:lnTo>
                  <a:lnTo>
                    <a:pt x="67" y="401"/>
                  </a:lnTo>
                  <a:lnTo>
                    <a:pt x="901" y="1469"/>
                  </a:lnTo>
                  <a:lnTo>
                    <a:pt x="968" y="1535"/>
                  </a:lnTo>
                  <a:lnTo>
                    <a:pt x="1168" y="1535"/>
                  </a:lnTo>
                  <a:lnTo>
                    <a:pt x="1235" y="1469"/>
                  </a:lnTo>
                  <a:lnTo>
                    <a:pt x="1301" y="1402"/>
                  </a:lnTo>
                  <a:lnTo>
                    <a:pt x="1301" y="1302"/>
                  </a:lnTo>
                  <a:lnTo>
                    <a:pt x="1301" y="1235"/>
                  </a:lnTo>
                  <a:lnTo>
                    <a:pt x="1235" y="1135"/>
                  </a:lnTo>
                  <a:lnTo>
                    <a:pt x="401" y="67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3149000" y="3144800"/>
              <a:ext cx="13350" cy="70100"/>
            </a:xfrm>
            <a:custGeom>
              <a:rect b="b" l="l" r="r" t="t"/>
              <a:pathLst>
                <a:path extrusionOk="0" h="2804" w="534">
                  <a:moveTo>
                    <a:pt x="167" y="1"/>
                  </a:moveTo>
                  <a:lnTo>
                    <a:pt x="67" y="68"/>
                  </a:lnTo>
                  <a:lnTo>
                    <a:pt x="34" y="134"/>
                  </a:lnTo>
                  <a:lnTo>
                    <a:pt x="0" y="234"/>
                  </a:lnTo>
                  <a:lnTo>
                    <a:pt x="67" y="802"/>
                  </a:lnTo>
                  <a:lnTo>
                    <a:pt x="67" y="1402"/>
                  </a:lnTo>
                  <a:lnTo>
                    <a:pt x="34" y="1969"/>
                  </a:lnTo>
                  <a:lnTo>
                    <a:pt x="0" y="2570"/>
                  </a:lnTo>
                  <a:lnTo>
                    <a:pt x="0" y="2637"/>
                  </a:lnTo>
                  <a:lnTo>
                    <a:pt x="67" y="2737"/>
                  </a:lnTo>
                  <a:lnTo>
                    <a:pt x="134" y="2770"/>
                  </a:lnTo>
                  <a:lnTo>
                    <a:pt x="234" y="2803"/>
                  </a:lnTo>
                  <a:lnTo>
                    <a:pt x="334" y="2770"/>
                  </a:lnTo>
                  <a:lnTo>
                    <a:pt x="401" y="2737"/>
                  </a:lnTo>
                  <a:lnTo>
                    <a:pt x="467" y="2637"/>
                  </a:lnTo>
                  <a:lnTo>
                    <a:pt x="467" y="2570"/>
                  </a:lnTo>
                  <a:lnTo>
                    <a:pt x="534" y="1969"/>
                  </a:lnTo>
                  <a:lnTo>
                    <a:pt x="534" y="1402"/>
                  </a:lnTo>
                  <a:lnTo>
                    <a:pt x="534" y="802"/>
                  </a:lnTo>
                  <a:lnTo>
                    <a:pt x="501" y="234"/>
                  </a:lnTo>
                  <a:lnTo>
                    <a:pt x="467" y="134"/>
                  </a:lnTo>
                  <a:lnTo>
                    <a:pt x="401" y="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3194875" y="3159000"/>
              <a:ext cx="15875" cy="57575"/>
            </a:xfrm>
            <a:custGeom>
              <a:rect b="b" l="l" r="r" t="t"/>
              <a:pathLst>
                <a:path extrusionOk="0" h="2303" w="635">
                  <a:moveTo>
                    <a:pt x="367" y="0"/>
                  </a:moveTo>
                  <a:lnTo>
                    <a:pt x="300" y="33"/>
                  </a:lnTo>
                  <a:lnTo>
                    <a:pt x="234" y="100"/>
                  </a:lnTo>
                  <a:lnTo>
                    <a:pt x="167" y="200"/>
                  </a:lnTo>
                  <a:lnTo>
                    <a:pt x="67" y="1134"/>
                  </a:lnTo>
                  <a:lnTo>
                    <a:pt x="0" y="2069"/>
                  </a:lnTo>
                  <a:lnTo>
                    <a:pt x="0" y="2169"/>
                  </a:lnTo>
                  <a:lnTo>
                    <a:pt x="67" y="2235"/>
                  </a:lnTo>
                  <a:lnTo>
                    <a:pt x="134" y="2302"/>
                  </a:lnTo>
                  <a:lnTo>
                    <a:pt x="334" y="2302"/>
                  </a:lnTo>
                  <a:lnTo>
                    <a:pt x="400" y="2235"/>
                  </a:lnTo>
                  <a:lnTo>
                    <a:pt x="467" y="2169"/>
                  </a:lnTo>
                  <a:lnTo>
                    <a:pt x="467" y="2069"/>
                  </a:lnTo>
                  <a:lnTo>
                    <a:pt x="534" y="1201"/>
                  </a:lnTo>
                  <a:lnTo>
                    <a:pt x="634" y="300"/>
                  </a:lnTo>
                  <a:lnTo>
                    <a:pt x="634" y="200"/>
                  </a:lnTo>
                  <a:lnTo>
                    <a:pt x="634" y="133"/>
                  </a:lnTo>
                  <a:lnTo>
                    <a:pt x="567" y="67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3252425" y="3179850"/>
              <a:ext cx="29200" cy="45050"/>
            </a:xfrm>
            <a:custGeom>
              <a:rect b="b" l="l" r="r" t="t"/>
              <a:pathLst>
                <a:path extrusionOk="0" h="1802" w="1168">
                  <a:moveTo>
                    <a:pt x="868" y="0"/>
                  </a:moveTo>
                  <a:lnTo>
                    <a:pt x="767" y="67"/>
                  </a:lnTo>
                  <a:lnTo>
                    <a:pt x="734" y="134"/>
                  </a:lnTo>
                  <a:lnTo>
                    <a:pt x="34" y="1435"/>
                  </a:lnTo>
                  <a:lnTo>
                    <a:pt x="0" y="1535"/>
                  </a:lnTo>
                  <a:lnTo>
                    <a:pt x="0" y="1635"/>
                  </a:lnTo>
                  <a:lnTo>
                    <a:pt x="67" y="1702"/>
                  </a:lnTo>
                  <a:lnTo>
                    <a:pt x="134" y="1768"/>
                  </a:lnTo>
                  <a:lnTo>
                    <a:pt x="200" y="1802"/>
                  </a:lnTo>
                  <a:lnTo>
                    <a:pt x="300" y="1802"/>
                  </a:lnTo>
                  <a:lnTo>
                    <a:pt x="401" y="1768"/>
                  </a:lnTo>
                  <a:lnTo>
                    <a:pt x="467" y="1668"/>
                  </a:lnTo>
                  <a:lnTo>
                    <a:pt x="1134" y="367"/>
                  </a:lnTo>
                  <a:lnTo>
                    <a:pt x="1168" y="267"/>
                  </a:lnTo>
                  <a:lnTo>
                    <a:pt x="1168" y="167"/>
                  </a:lnTo>
                  <a:lnTo>
                    <a:pt x="1134" y="100"/>
                  </a:lnTo>
                  <a:lnTo>
                    <a:pt x="1034" y="33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3352500" y="3254900"/>
              <a:ext cx="28375" cy="25875"/>
            </a:xfrm>
            <a:custGeom>
              <a:rect b="b" l="l" r="r" t="t"/>
              <a:pathLst>
                <a:path extrusionOk="0" h="1035" w="1135">
                  <a:moveTo>
                    <a:pt x="835" y="1"/>
                  </a:moveTo>
                  <a:lnTo>
                    <a:pt x="735" y="67"/>
                  </a:lnTo>
                  <a:lnTo>
                    <a:pt x="67" y="635"/>
                  </a:lnTo>
                  <a:lnTo>
                    <a:pt x="34" y="701"/>
                  </a:lnTo>
                  <a:lnTo>
                    <a:pt x="1" y="801"/>
                  </a:lnTo>
                  <a:lnTo>
                    <a:pt x="34" y="902"/>
                  </a:lnTo>
                  <a:lnTo>
                    <a:pt x="67" y="968"/>
                  </a:lnTo>
                  <a:lnTo>
                    <a:pt x="167" y="1035"/>
                  </a:lnTo>
                  <a:lnTo>
                    <a:pt x="334" y="1035"/>
                  </a:lnTo>
                  <a:lnTo>
                    <a:pt x="401" y="968"/>
                  </a:lnTo>
                  <a:lnTo>
                    <a:pt x="1068" y="401"/>
                  </a:lnTo>
                  <a:lnTo>
                    <a:pt x="1135" y="334"/>
                  </a:lnTo>
                  <a:lnTo>
                    <a:pt x="1135" y="234"/>
                  </a:lnTo>
                  <a:lnTo>
                    <a:pt x="1135" y="134"/>
                  </a:lnTo>
                  <a:lnTo>
                    <a:pt x="1068" y="67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3327475" y="3354150"/>
              <a:ext cx="39225" cy="15875"/>
            </a:xfrm>
            <a:custGeom>
              <a:rect b="b" l="l" r="r" t="t"/>
              <a:pathLst>
                <a:path extrusionOk="0" h="635" w="1569">
                  <a:moveTo>
                    <a:pt x="234" y="1"/>
                  </a:moveTo>
                  <a:lnTo>
                    <a:pt x="134" y="34"/>
                  </a:lnTo>
                  <a:lnTo>
                    <a:pt x="68" y="101"/>
                  </a:lnTo>
                  <a:lnTo>
                    <a:pt x="34" y="168"/>
                  </a:lnTo>
                  <a:lnTo>
                    <a:pt x="1" y="268"/>
                  </a:lnTo>
                  <a:lnTo>
                    <a:pt x="34" y="368"/>
                  </a:lnTo>
                  <a:lnTo>
                    <a:pt x="101" y="435"/>
                  </a:lnTo>
                  <a:lnTo>
                    <a:pt x="201" y="468"/>
                  </a:lnTo>
                  <a:lnTo>
                    <a:pt x="1269" y="635"/>
                  </a:lnTo>
                  <a:lnTo>
                    <a:pt x="1369" y="635"/>
                  </a:lnTo>
                  <a:lnTo>
                    <a:pt x="1435" y="601"/>
                  </a:lnTo>
                  <a:lnTo>
                    <a:pt x="1502" y="568"/>
                  </a:lnTo>
                  <a:lnTo>
                    <a:pt x="1569" y="468"/>
                  </a:lnTo>
                  <a:lnTo>
                    <a:pt x="1569" y="368"/>
                  </a:lnTo>
                  <a:lnTo>
                    <a:pt x="1535" y="301"/>
                  </a:lnTo>
                  <a:lnTo>
                    <a:pt x="1469" y="201"/>
                  </a:lnTo>
                  <a:lnTo>
                    <a:pt x="1402" y="168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3300800" y="3433400"/>
              <a:ext cx="55075" cy="21700"/>
            </a:xfrm>
            <a:custGeom>
              <a:rect b="b" l="l" r="r" t="t"/>
              <a:pathLst>
                <a:path extrusionOk="0" h="868" w="2203">
                  <a:moveTo>
                    <a:pt x="200" y="0"/>
                  </a:moveTo>
                  <a:lnTo>
                    <a:pt x="100" y="34"/>
                  </a:lnTo>
                  <a:lnTo>
                    <a:pt x="34" y="100"/>
                  </a:lnTo>
                  <a:lnTo>
                    <a:pt x="0" y="167"/>
                  </a:lnTo>
                  <a:lnTo>
                    <a:pt x="0" y="267"/>
                  </a:lnTo>
                  <a:lnTo>
                    <a:pt x="34" y="367"/>
                  </a:lnTo>
                  <a:lnTo>
                    <a:pt x="100" y="434"/>
                  </a:lnTo>
                  <a:lnTo>
                    <a:pt x="167" y="467"/>
                  </a:lnTo>
                  <a:lnTo>
                    <a:pt x="1902" y="868"/>
                  </a:lnTo>
                  <a:lnTo>
                    <a:pt x="2102" y="868"/>
                  </a:lnTo>
                  <a:lnTo>
                    <a:pt x="2169" y="801"/>
                  </a:lnTo>
                  <a:lnTo>
                    <a:pt x="2202" y="701"/>
                  </a:lnTo>
                  <a:lnTo>
                    <a:pt x="2202" y="601"/>
                  </a:lnTo>
                  <a:lnTo>
                    <a:pt x="2202" y="534"/>
                  </a:lnTo>
                  <a:lnTo>
                    <a:pt x="2135" y="467"/>
                  </a:lnTo>
                  <a:lnTo>
                    <a:pt x="2035" y="4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3" name="Google Shape;353;p30"/>
          <p:cNvSpPr txBox="1"/>
          <p:nvPr>
            <p:ph idx="2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48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5" name="Google Shape;755;p48"/>
          <p:cNvSpPr txBox="1"/>
          <p:nvPr>
            <p:ph idx="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Prophet</a:t>
            </a:r>
            <a:endParaRPr/>
          </a:p>
        </p:txBody>
      </p:sp>
      <p:pic>
        <p:nvPicPr>
          <p:cNvPr id="756" name="Google Shape;75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0625" y="1228451"/>
            <a:ext cx="3418074" cy="244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725" y="1228425"/>
            <a:ext cx="3418074" cy="2441474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48"/>
          <p:cNvSpPr txBox="1"/>
          <p:nvPr/>
        </p:nvSpPr>
        <p:spPr>
          <a:xfrm>
            <a:off x="712600" y="750463"/>
            <a:ext cx="788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Daily Frequency	| 	Weekly Frequency	</a:t>
            </a:r>
            <a:r>
              <a:rPr lang="en" sz="1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|	Daily Frequency with modified number of change points</a:t>
            </a:r>
            <a:endParaRPr sz="1200">
              <a:solidFill>
                <a:schemeClr val="dk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759" name="Google Shape;759;p48"/>
          <p:cNvSpPr/>
          <p:nvPr/>
        </p:nvSpPr>
        <p:spPr>
          <a:xfrm>
            <a:off x="4453250" y="771025"/>
            <a:ext cx="4057500" cy="3282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8"/>
          <p:cNvSpPr txBox="1"/>
          <p:nvPr>
            <p:ph idx="2" type="title"/>
          </p:nvPr>
        </p:nvSpPr>
        <p:spPr>
          <a:xfrm>
            <a:off x="531500" y="3871900"/>
            <a:ext cx="39189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Best Performing: 	Daily Frequency / Change Points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sMAPE:		</a:t>
            </a:r>
            <a:r>
              <a:rPr b="0" lang="en" sz="1200"/>
              <a:t>0.089074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Training time:	36.04 secs</a:t>
            </a:r>
            <a:endParaRPr b="0" sz="1200"/>
          </a:p>
        </p:txBody>
      </p:sp>
      <p:pic>
        <p:nvPicPr>
          <p:cNvPr id="761" name="Google Shape;76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0397" y="3871900"/>
            <a:ext cx="3573175" cy="6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49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7" name="Google Shape;767;p49"/>
          <p:cNvSpPr txBox="1"/>
          <p:nvPr>
            <p:ph idx="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Tbats</a:t>
            </a:r>
            <a:endParaRPr/>
          </a:p>
        </p:txBody>
      </p:sp>
      <p:pic>
        <p:nvPicPr>
          <p:cNvPr id="768" name="Google Shape;7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850" y="1109100"/>
            <a:ext cx="3649276" cy="2606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08" y="1109100"/>
            <a:ext cx="4056431" cy="2606626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p49"/>
          <p:cNvSpPr txBox="1"/>
          <p:nvPr>
            <p:ph idx="2" type="title"/>
          </p:nvPr>
        </p:nvSpPr>
        <p:spPr>
          <a:xfrm>
            <a:off x="469275" y="3820975"/>
            <a:ext cx="39189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Best Performing: 	Daily Frequency / Change Points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sMAPE:		</a:t>
            </a:r>
            <a:r>
              <a:rPr b="0" lang="en" sz="1200"/>
              <a:t>0.0465972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Training time:	421.14 secs</a:t>
            </a:r>
            <a:endParaRPr b="0" sz="1200"/>
          </a:p>
        </p:txBody>
      </p:sp>
      <p:pic>
        <p:nvPicPr>
          <p:cNvPr id="771" name="Google Shape;77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3050" y="3851238"/>
            <a:ext cx="2518425" cy="678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49"/>
          <p:cNvSpPr txBox="1"/>
          <p:nvPr/>
        </p:nvSpPr>
        <p:spPr>
          <a:xfrm>
            <a:off x="743550" y="727238"/>
            <a:ext cx="788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Daily Frequency	| 	Weekly Frequency</a:t>
            </a:r>
            <a:endParaRPr sz="1200">
              <a:solidFill>
                <a:schemeClr val="dk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773" name="Google Shape;773;p49"/>
          <p:cNvSpPr/>
          <p:nvPr/>
        </p:nvSpPr>
        <p:spPr>
          <a:xfrm>
            <a:off x="3068925" y="819950"/>
            <a:ext cx="1215300" cy="183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50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9" name="Google Shape;779;p50"/>
          <p:cNvSpPr txBox="1"/>
          <p:nvPr>
            <p:ph type="title"/>
          </p:nvPr>
        </p:nvSpPr>
        <p:spPr>
          <a:xfrm>
            <a:off x="329225" y="939700"/>
            <a:ext cx="28872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0" lang="en" sz="1200"/>
              <a:t>Use MinMaxScaler()</a:t>
            </a:r>
            <a:endParaRPr b="0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0" lang="en" sz="1200"/>
              <a:t>Test-train split</a:t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(lag=3/12/24 , test_ratio=0.15)</a:t>
            </a:r>
            <a:endParaRPr b="0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0" lang="en" sz="1200"/>
              <a:t>Implement LSTM model</a:t>
            </a:r>
            <a:endParaRPr b="0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b="0" lang="en" sz="1200"/>
              <a:t>Invert the transformation</a:t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</p:txBody>
      </p:sp>
      <p:sp>
        <p:nvSpPr>
          <p:cNvPr id="780" name="Google Shape;780;p50"/>
          <p:cNvSpPr txBox="1"/>
          <p:nvPr>
            <p:ph idx="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endParaRPr/>
          </a:p>
        </p:txBody>
      </p:sp>
      <p:pic>
        <p:nvPicPr>
          <p:cNvPr id="781" name="Google Shape;78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025" y="2199300"/>
            <a:ext cx="5166828" cy="22606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2" name="Google Shape;782;p50"/>
          <p:cNvGraphicFramePr/>
          <p:nvPr/>
        </p:nvGraphicFramePr>
        <p:xfrm>
          <a:off x="5687225" y="130331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{BA826CD6-3E4D-482A-B70B-0C91068EC826}</a:tableStyleId>
              </a:tblPr>
              <a:tblGrid>
                <a:gridCol w="992800"/>
                <a:gridCol w="992800"/>
                <a:gridCol w="992800"/>
              </a:tblGrid>
              <a:tr h="32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RMSE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sMAPE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57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Lag = 3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979.0666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0.02402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24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Lag = 12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/>
                        <a:t>1595.1529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0.03810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637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Lag = 24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/>
                        <a:t>1490.0596</a:t>
                      </a:r>
                      <a:endParaRPr b="1" sz="12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0.03416</a:t>
                      </a:r>
                      <a:endParaRPr b="1" sz="1200"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sp>
        <p:nvSpPr>
          <p:cNvPr id="783" name="Google Shape;783;p50"/>
          <p:cNvSpPr txBox="1"/>
          <p:nvPr>
            <p:ph idx="2" type="title"/>
          </p:nvPr>
        </p:nvSpPr>
        <p:spPr>
          <a:xfrm>
            <a:off x="5616275" y="3607400"/>
            <a:ext cx="39189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Best Performing: 	Lag = 3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sMAPE:		</a:t>
            </a:r>
            <a:r>
              <a:rPr b="0" lang="en" sz="1200"/>
              <a:t>0.02402</a:t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Training time:	</a:t>
            </a:r>
            <a:r>
              <a:rPr b="0" lang="en" sz="1200"/>
              <a:t>22.88 secs</a:t>
            </a:r>
            <a:endParaRPr b="0"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1"/>
          <p:cNvSpPr/>
          <p:nvPr/>
        </p:nvSpPr>
        <p:spPr>
          <a:xfrm>
            <a:off x="1278285" y="2211650"/>
            <a:ext cx="1775700" cy="177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51"/>
          <p:cNvSpPr txBox="1"/>
          <p:nvPr>
            <p:ph idx="2" type="title"/>
          </p:nvPr>
        </p:nvSpPr>
        <p:spPr>
          <a:xfrm>
            <a:off x="6521625" y="1004063"/>
            <a:ext cx="1429800" cy="12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0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90" name="Google Shape;790;p51"/>
          <p:cNvSpPr txBox="1"/>
          <p:nvPr>
            <p:ph type="title"/>
          </p:nvPr>
        </p:nvSpPr>
        <p:spPr>
          <a:xfrm>
            <a:off x="4212225" y="2715188"/>
            <a:ext cx="37392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00"/>
              </a:spcAft>
              <a:buNone/>
            </a:pPr>
            <a:r>
              <a:rPr lang="en" sz="4500"/>
              <a:t>Model Evaluation</a:t>
            </a:r>
            <a:endParaRPr sz="4500"/>
          </a:p>
        </p:txBody>
      </p:sp>
      <p:sp>
        <p:nvSpPr>
          <p:cNvPr id="791" name="Google Shape;791;p51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92" name="Google Shape;792;p51"/>
          <p:cNvGrpSpPr/>
          <p:nvPr/>
        </p:nvGrpSpPr>
        <p:grpSpPr>
          <a:xfrm>
            <a:off x="1327316" y="1167279"/>
            <a:ext cx="1429781" cy="2572981"/>
            <a:chOff x="881175" y="1854525"/>
            <a:chExt cx="491300" cy="884125"/>
          </a:xfrm>
        </p:grpSpPr>
        <p:sp>
          <p:nvSpPr>
            <p:cNvPr id="793" name="Google Shape;793;p51"/>
            <p:cNvSpPr/>
            <p:nvPr/>
          </p:nvSpPr>
          <p:spPr>
            <a:xfrm>
              <a:off x="931225" y="1935425"/>
              <a:ext cx="383700" cy="655600"/>
            </a:xfrm>
            <a:custGeom>
              <a:rect b="b" l="l" r="r" t="t"/>
              <a:pathLst>
                <a:path extrusionOk="0" h="26224" w="15348">
                  <a:moveTo>
                    <a:pt x="7974" y="0"/>
                  </a:moveTo>
                  <a:lnTo>
                    <a:pt x="7607" y="34"/>
                  </a:lnTo>
                  <a:lnTo>
                    <a:pt x="7273" y="67"/>
                  </a:lnTo>
                  <a:lnTo>
                    <a:pt x="6539" y="200"/>
                  </a:lnTo>
                  <a:lnTo>
                    <a:pt x="5839" y="401"/>
                  </a:lnTo>
                  <a:lnTo>
                    <a:pt x="5305" y="634"/>
                  </a:lnTo>
                  <a:lnTo>
                    <a:pt x="4771" y="868"/>
                  </a:lnTo>
                  <a:lnTo>
                    <a:pt x="4271" y="1168"/>
                  </a:lnTo>
                  <a:lnTo>
                    <a:pt x="3804" y="1468"/>
                  </a:lnTo>
                  <a:lnTo>
                    <a:pt x="3337" y="1835"/>
                  </a:lnTo>
                  <a:lnTo>
                    <a:pt x="2903" y="2202"/>
                  </a:lnTo>
                  <a:lnTo>
                    <a:pt x="2502" y="2603"/>
                  </a:lnTo>
                  <a:lnTo>
                    <a:pt x="2135" y="3036"/>
                  </a:lnTo>
                  <a:lnTo>
                    <a:pt x="1768" y="3503"/>
                  </a:lnTo>
                  <a:lnTo>
                    <a:pt x="1435" y="3970"/>
                  </a:lnTo>
                  <a:lnTo>
                    <a:pt x="1135" y="4471"/>
                  </a:lnTo>
                  <a:lnTo>
                    <a:pt x="868" y="5005"/>
                  </a:lnTo>
                  <a:lnTo>
                    <a:pt x="634" y="5538"/>
                  </a:lnTo>
                  <a:lnTo>
                    <a:pt x="434" y="6072"/>
                  </a:lnTo>
                  <a:lnTo>
                    <a:pt x="267" y="6639"/>
                  </a:lnTo>
                  <a:lnTo>
                    <a:pt x="134" y="7207"/>
                  </a:lnTo>
                  <a:lnTo>
                    <a:pt x="34" y="7840"/>
                  </a:lnTo>
                  <a:lnTo>
                    <a:pt x="0" y="8474"/>
                  </a:lnTo>
                  <a:lnTo>
                    <a:pt x="0" y="9108"/>
                  </a:lnTo>
                  <a:lnTo>
                    <a:pt x="34" y="9709"/>
                  </a:lnTo>
                  <a:lnTo>
                    <a:pt x="100" y="10276"/>
                  </a:lnTo>
                  <a:lnTo>
                    <a:pt x="200" y="10843"/>
                  </a:lnTo>
                  <a:lnTo>
                    <a:pt x="367" y="11410"/>
                  </a:lnTo>
                  <a:lnTo>
                    <a:pt x="534" y="11944"/>
                  </a:lnTo>
                  <a:lnTo>
                    <a:pt x="734" y="12511"/>
                  </a:lnTo>
                  <a:lnTo>
                    <a:pt x="934" y="13045"/>
                  </a:lnTo>
                  <a:lnTo>
                    <a:pt x="1401" y="14113"/>
                  </a:lnTo>
                  <a:lnTo>
                    <a:pt x="1902" y="15214"/>
                  </a:lnTo>
                  <a:lnTo>
                    <a:pt x="2369" y="16348"/>
                  </a:lnTo>
                  <a:lnTo>
                    <a:pt x="2936" y="17582"/>
                  </a:lnTo>
                  <a:lnTo>
                    <a:pt x="3503" y="18783"/>
                  </a:lnTo>
                  <a:lnTo>
                    <a:pt x="4070" y="19984"/>
                  </a:lnTo>
                  <a:lnTo>
                    <a:pt x="4337" y="20585"/>
                  </a:lnTo>
                  <a:lnTo>
                    <a:pt x="4571" y="21185"/>
                  </a:lnTo>
                  <a:lnTo>
                    <a:pt x="4838" y="22153"/>
                  </a:lnTo>
                  <a:lnTo>
                    <a:pt x="5272" y="23854"/>
                  </a:lnTo>
                  <a:lnTo>
                    <a:pt x="5472" y="24722"/>
                  </a:lnTo>
                  <a:lnTo>
                    <a:pt x="5605" y="25456"/>
                  </a:lnTo>
                  <a:lnTo>
                    <a:pt x="5672" y="25990"/>
                  </a:lnTo>
                  <a:lnTo>
                    <a:pt x="5672" y="26123"/>
                  </a:lnTo>
                  <a:lnTo>
                    <a:pt x="5639" y="26190"/>
                  </a:lnTo>
                  <a:lnTo>
                    <a:pt x="5605" y="26190"/>
                  </a:lnTo>
                  <a:lnTo>
                    <a:pt x="6372" y="26223"/>
                  </a:lnTo>
                  <a:lnTo>
                    <a:pt x="7106" y="26223"/>
                  </a:lnTo>
                  <a:lnTo>
                    <a:pt x="8608" y="26190"/>
                  </a:lnTo>
                  <a:lnTo>
                    <a:pt x="10076" y="26123"/>
                  </a:lnTo>
                  <a:lnTo>
                    <a:pt x="11577" y="26056"/>
                  </a:lnTo>
                  <a:lnTo>
                    <a:pt x="11477" y="25156"/>
                  </a:lnTo>
                  <a:lnTo>
                    <a:pt x="11377" y="24288"/>
                  </a:lnTo>
                  <a:lnTo>
                    <a:pt x="11310" y="23421"/>
                  </a:lnTo>
                  <a:lnTo>
                    <a:pt x="11310" y="22587"/>
                  </a:lnTo>
                  <a:lnTo>
                    <a:pt x="11344" y="21719"/>
                  </a:lnTo>
                  <a:lnTo>
                    <a:pt x="11444" y="20885"/>
                  </a:lnTo>
                  <a:lnTo>
                    <a:pt x="11577" y="20018"/>
                  </a:lnTo>
                  <a:lnTo>
                    <a:pt x="11777" y="19150"/>
                  </a:lnTo>
                  <a:lnTo>
                    <a:pt x="12077" y="18183"/>
                  </a:lnTo>
                  <a:lnTo>
                    <a:pt x="12444" y="17215"/>
                  </a:lnTo>
                  <a:lnTo>
                    <a:pt x="12811" y="16281"/>
                  </a:lnTo>
                  <a:lnTo>
                    <a:pt x="13245" y="15314"/>
                  </a:lnTo>
                  <a:lnTo>
                    <a:pt x="13712" y="14246"/>
                  </a:lnTo>
                  <a:lnTo>
                    <a:pt x="14179" y="13145"/>
                  </a:lnTo>
                  <a:lnTo>
                    <a:pt x="14613" y="12044"/>
                  </a:lnTo>
                  <a:lnTo>
                    <a:pt x="14813" y="11510"/>
                  </a:lnTo>
                  <a:lnTo>
                    <a:pt x="14980" y="10943"/>
                  </a:lnTo>
                  <a:lnTo>
                    <a:pt x="15113" y="10376"/>
                  </a:lnTo>
                  <a:lnTo>
                    <a:pt x="15214" y="9809"/>
                  </a:lnTo>
                  <a:lnTo>
                    <a:pt x="15314" y="9242"/>
                  </a:lnTo>
                  <a:lnTo>
                    <a:pt x="15347" y="8641"/>
                  </a:lnTo>
                  <a:lnTo>
                    <a:pt x="15347" y="8074"/>
                  </a:lnTo>
                  <a:lnTo>
                    <a:pt x="15314" y="7473"/>
                  </a:lnTo>
                  <a:lnTo>
                    <a:pt x="15247" y="6873"/>
                  </a:lnTo>
                  <a:lnTo>
                    <a:pt x="15113" y="6272"/>
                  </a:lnTo>
                  <a:lnTo>
                    <a:pt x="14913" y="5538"/>
                  </a:lnTo>
                  <a:lnTo>
                    <a:pt x="14613" y="4838"/>
                  </a:lnTo>
                  <a:lnTo>
                    <a:pt x="14279" y="4137"/>
                  </a:lnTo>
                  <a:lnTo>
                    <a:pt x="13879" y="3503"/>
                  </a:lnTo>
                  <a:lnTo>
                    <a:pt x="13412" y="2869"/>
                  </a:lnTo>
                  <a:lnTo>
                    <a:pt x="12912" y="2302"/>
                  </a:lnTo>
                  <a:lnTo>
                    <a:pt x="12378" y="1768"/>
                  </a:lnTo>
                  <a:lnTo>
                    <a:pt x="11777" y="1301"/>
                  </a:lnTo>
                  <a:lnTo>
                    <a:pt x="11410" y="1068"/>
                  </a:lnTo>
                  <a:lnTo>
                    <a:pt x="11077" y="868"/>
                  </a:lnTo>
                  <a:lnTo>
                    <a:pt x="10710" y="668"/>
                  </a:lnTo>
                  <a:lnTo>
                    <a:pt x="10309" y="501"/>
                  </a:lnTo>
                  <a:lnTo>
                    <a:pt x="9909" y="334"/>
                  </a:lnTo>
                  <a:lnTo>
                    <a:pt x="9542" y="200"/>
                  </a:lnTo>
                  <a:lnTo>
                    <a:pt x="9108" y="100"/>
                  </a:lnTo>
                  <a:lnTo>
                    <a:pt x="8708" y="67"/>
                  </a:lnTo>
                  <a:lnTo>
                    <a:pt x="8341" y="34"/>
                  </a:lnTo>
                  <a:lnTo>
                    <a:pt x="7974" y="0"/>
                  </a:lnTo>
                  <a:close/>
                </a:path>
              </a:pathLst>
            </a:custGeom>
            <a:solidFill>
              <a:srgbClr val="E57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1"/>
            <p:cNvSpPr/>
            <p:nvPr/>
          </p:nvSpPr>
          <p:spPr>
            <a:xfrm>
              <a:off x="881175" y="1854525"/>
              <a:ext cx="491300" cy="732325"/>
            </a:xfrm>
            <a:custGeom>
              <a:rect b="b" l="l" r="r" t="t"/>
              <a:pathLst>
                <a:path extrusionOk="0" h="29293" w="19652">
                  <a:moveTo>
                    <a:pt x="9509" y="0"/>
                  </a:moveTo>
                  <a:lnTo>
                    <a:pt x="8675" y="33"/>
                  </a:lnTo>
                  <a:lnTo>
                    <a:pt x="8274" y="67"/>
                  </a:lnTo>
                  <a:lnTo>
                    <a:pt x="7874" y="134"/>
                  </a:lnTo>
                  <a:lnTo>
                    <a:pt x="7474" y="200"/>
                  </a:lnTo>
                  <a:lnTo>
                    <a:pt x="7073" y="300"/>
                  </a:lnTo>
                  <a:lnTo>
                    <a:pt x="6673" y="434"/>
                  </a:lnTo>
                  <a:lnTo>
                    <a:pt x="6306" y="567"/>
                  </a:lnTo>
                  <a:lnTo>
                    <a:pt x="5906" y="734"/>
                  </a:lnTo>
                  <a:lnTo>
                    <a:pt x="5539" y="901"/>
                  </a:lnTo>
                  <a:lnTo>
                    <a:pt x="5172" y="1101"/>
                  </a:lnTo>
                  <a:lnTo>
                    <a:pt x="4838" y="1335"/>
                  </a:lnTo>
                  <a:lnTo>
                    <a:pt x="4504" y="1568"/>
                  </a:lnTo>
                  <a:lnTo>
                    <a:pt x="4171" y="1835"/>
                  </a:lnTo>
                  <a:lnTo>
                    <a:pt x="3570" y="2369"/>
                  </a:lnTo>
                  <a:lnTo>
                    <a:pt x="3036" y="2969"/>
                  </a:lnTo>
                  <a:lnTo>
                    <a:pt x="2536" y="3603"/>
                  </a:lnTo>
                  <a:lnTo>
                    <a:pt x="2069" y="4304"/>
                  </a:lnTo>
                  <a:lnTo>
                    <a:pt x="1669" y="5004"/>
                  </a:lnTo>
                  <a:lnTo>
                    <a:pt x="1302" y="5738"/>
                  </a:lnTo>
                  <a:lnTo>
                    <a:pt x="968" y="6506"/>
                  </a:lnTo>
                  <a:lnTo>
                    <a:pt x="701" y="7273"/>
                  </a:lnTo>
                  <a:lnTo>
                    <a:pt x="468" y="8040"/>
                  </a:lnTo>
                  <a:lnTo>
                    <a:pt x="267" y="8875"/>
                  </a:lnTo>
                  <a:lnTo>
                    <a:pt x="134" y="9675"/>
                  </a:lnTo>
                  <a:lnTo>
                    <a:pt x="34" y="10509"/>
                  </a:lnTo>
                  <a:lnTo>
                    <a:pt x="1" y="11343"/>
                  </a:lnTo>
                  <a:lnTo>
                    <a:pt x="1" y="12177"/>
                  </a:lnTo>
                  <a:lnTo>
                    <a:pt x="34" y="12978"/>
                  </a:lnTo>
                  <a:lnTo>
                    <a:pt x="134" y="13812"/>
                  </a:lnTo>
                  <a:lnTo>
                    <a:pt x="267" y="14680"/>
                  </a:lnTo>
                  <a:lnTo>
                    <a:pt x="501" y="15547"/>
                  </a:lnTo>
                  <a:lnTo>
                    <a:pt x="768" y="16348"/>
                  </a:lnTo>
                  <a:lnTo>
                    <a:pt x="1068" y="17182"/>
                  </a:lnTo>
                  <a:lnTo>
                    <a:pt x="1402" y="17982"/>
                  </a:lnTo>
                  <a:lnTo>
                    <a:pt x="1769" y="18783"/>
                  </a:lnTo>
                  <a:lnTo>
                    <a:pt x="2569" y="20351"/>
                  </a:lnTo>
                  <a:lnTo>
                    <a:pt x="3437" y="21986"/>
                  </a:lnTo>
                  <a:lnTo>
                    <a:pt x="3837" y="22820"/>
                  </a:lnTo>
                  <a:lnTo>
                    <a:pt x="4204" y="23687"/>
                  </a:lnTo>
                  <a:lnTo>
                    <a:pt x="4538" y="24555"/>
                  </a:lnTo>
                  <a:lnTo>
                    <a:pt x="4838" y="25456"/>
                  </a:lnTo>
                  <a:lnTo>
                    <a:pt x="5038" y="26356"/>
                  </a:lnTo>
                  <a:lnTo>
                    <a:pt x="5138" y="26824"/>
                  </a:lnTo>
                  <a:lnTo>
                    <a:pt x="5172" y="27257"/>
                  </a:lnTo>
                  <a:lnTo>
                    <a:pt x="5205" y="27724"/>
                  </a:lnTo>
                  <a:lnTo>
                    <a:pt x="5238" y="28158"/>
                  </a:lnTo>
                  <a:lnTo>
                    <a:pt x="5205" y="28625"/>
                  </a:lnTo>
                  <a:lnTo>
                    <a:pt x="5172" y="29059"/>
                  </a:lnTo>
                  <a:lnTo>
                    <a:pt x="5172" y="29159"/>
                  </a:lnTo>
                  <a:lnTo>
                    <a:pt x="5238" y="29226"/>
                  </a:lnTo>
                  <a:lnTo>
                    <a:pt x="5305" y="29259"/>
                  </a:lnTo>
                  <a:lnTo>
                    <a:pt x="5372" y="29292"/>
                  </a:lnTo>
                  <a:lnTo>
                    <a:pt x="5472" y="29259"/>
                  </a:lnTo>
                  <a:lnTo>
                    <a:pt x="5539" y="29226"/>
                  </a:lnTo>
                  <a:lnTo>
                    <a:pt x="5605" y="29159"/>
                  </a:lnTo>
                  <a:lnTo>
                    <a:pt x="5639" y="29059"/>
                  </a:lnTo>
                  <a:lnTo>
                    <a:pt x="5672" y="28625"/>
                  </a:lnTo>
                  <a:lnTo>
                    <a:pt x="5672" y="28158"/>
                  </a:lnTo>
                  <a:lnTo>
                    <a:pt x="5672" y="27724"/>
                  </a:lnTo>
                  <a:lnTo>
                    <a:pt x="5639" y="27291"/>
                  </a:lnTo>
                  <a:lnTo>
                    <a:pt x="5539" y="26423"/>
                  </a:lnTo>
                  <a:lnTo>
                    <a:pt x="5339" y="25556"/>
                  </a:lnTo>
                  <a:lnTo>
                    <a:pt x="5072" y="24722"/>
                  </a:lnTo>
                  <a:lnTo>
                    <a:pt x="4771" y="23921"/>
                  </a:lnTo>
                  <a:lnTo>
                    <a:pt x="4438" y="23087"/>
                  </a:lnTo>
                  <a:lnTo>
                    <a:pt x="4071" y="22286"/>
                  </a:lnTo>
                  <a:lnTo>
                    <a:pt x="3270" y="20718"/>
                  </a:lnTo>
                  <a:lnTo>
                    <a:pt x="2436" y="19117"/>
                  </a:lnTo>
                  <a:lnTo>
                    <a:pt x="2036" y="18349"/>
                  </a:lnTo>
                  <a:lnTo>
                    <a:pt x="1669" y="17549"/>
                  </a:lnTo>
                  <a:lnTo>
                    <a:pt x="1335" y="16715"/>
                  </a:lnTo>
                  <a:lnTo>
                    <a:pt x="1068" y="15914"/>
                  </a:lnTo>
                  <a:lnTo>
                    <a:pt x="835" y="15113"/>
                  </a:lnTo>
                  <a:lnTo>
                    <a:pt x="668" y="14313"/>
                  </a:lnTo>
                  <a:lnTo>
                    <a:pt x="534" y="13512"/>
                  </a:lnTo>
                  <a:lnTo>
                    <a:pt x="468" y="12678"/>
                  </a:lnTo>
                  <a:lnTo>
                    <a:pt x="434" y="11877"/>
                  </a:lnTo>
                  <a:lnTo>
                    <a:pt x="434" y="11043"/>
                  </a:lnTo>
                  <a:lnTo>
                    <a:pt x="501" y="10209"/>
                  </a:lnTo>
                  <a:lnTo>
                    <a:pt x="634" y="9408"/>
                  </a:lnTo>
                  <a:lnTo>
                    <a:pt x="768" y="8574"/>
                  </a:lnTo>
                  <a:lnTo>
                    <a:pt x="1001" y="7807"/>
                  </a:lnTo>
                  <a:lnTo>
                    <a:pt x="1235" y="7006"/>
                  </a:lnTo>
                  <a:lnTo>
                    <a:pt x="1535" y="6239"/>
                  </a:lnTo>
                  <a:lnTo>
                    <a:pt x="1902" y="5505"/>
                  </a:lnTo>
                  <a:lnTo>
                    <a:pt x="2303" y="4771"/>
                  </a:lnTo>
                  <a:lnTo>
                    <a:pt x="2736" y="4104"/>
                  </a:lnTo>
                  <a:lnTo>
                    <a:pt x="3237" y="3436"/>
                  </a:lnTo>
                  <a:lnTo>
                    <a:pt x="3770" y="2836"/>
                  </a:lnTo>
                  <a:lnTo>
                    <a:pt x="4371" y="2269"/>
                  </a:lnTo>
                  <a:lnTo>
                    <a:pt x="4671" y="2002"/>
                  </a:lnTo>
                  <a:lnTo>
                    <a:pt x="5005" y="1768"/>
                  </a:lnTo>
                  <a:lnTo>
                    <a:pt x="5339" y="1568"/>
                  </a:lnTo>
                  <a:lnTo>
                    <a:pt x="5672" y="1368"/>
                  </a:lnTo>
                  <a:lnTo>
                    <a:pt x="6039" y="1168"/>
                  </a:lnTo>
                  <a:lnTo>
                    <a:pt x="6406" y="1001"/>
                  </a:lnTo>
                  <a:lnTo>
                    <a:pt x="6773" y="868"/>
                  </a:lnTo>
                  <a:lnTo>
                    <a:pt x="7173" y="767"/>
                  </a:lnTo>
                  <a:lnTo>
                    <a:pt x="7540" y="634"/>
                  </a:lnTo>
                  <a:lnTo>
                    <a:pt x="7941" y="567"/>
                  </a:lnTo>
                  <a:lnTo>
                    <a:pt x="8341" y="501"/>
                  </a:lnTo>
                  <a:lnTo>
                    <a:pt x="8775" y="467"/>
                  </a:lnTo>
                  <a:lnTo>
                    <a:pt x="9576" y="467"/>
                  </a:lnTo>
                  <a:lnTo>
                    <a:pt x="10376" y="534"/>
                  </a:lnTo>
                  <a:lnTo>
                    <a:pt x="11177" y="667"/>
                  </a:lnTo>
                  <a:lnTo>
                    <a:pt x="11944" y="901"/>
                  </a:lnTo>
                  <a:lnTo>
                    <a:pt x="12712" y="1168"/>
                  </a:lnTo>
                  <a:lnTo>
                    <a:pt x="13446" y="1501"/>
                  </a:lnTo>
                  <a:lnTo>
                    <a:pt x="14146" y="1902"/>
                  </a:lnTo>
                  <a:lnTo>
                    <a:pt x="14813" y="2369"/>
                  </a:lnTo>
                  <a:lnTo>
                    <a:pt x="15481" y="2869"/>
                  </a:lnTo>
                  <a:lnTo>
                    <a:pt x="16081" y="3436"/>
                  </a:lnTo>
                  <a:lnTo>
                    <a:pt x="16648" y="4004"/>
                  </a:lnTo>
                  <a:lnTo>
                    <a:pt x="17182" y="4671"/>
                  </a:lnTo>
                  <a:lnTo>
                    <a:pt x="17683" y="5338"/>
                  </a:lnTo>
                  <a:lnTo>
                    <a:pt x="18116" y="6039"/>
                  </a:lnTo>
                  <a:lnTo>
                    <a:pt x="18483" y="6773"/>
                  </a:lnTo>
                  <a:lnTo>
                    <a:pt x="18784" y="7540"/>
                  </a:lnTo>
                  <a:lnTo>
                    <a:pt x="18917" y="7974"/>
                  </a:lnTo>
                  <a:lnTo>
                    <a:pt x="19017" y="8407"/>
                  </a:lnTo>
                  <a:lnTo>
                    <a:pt x="19117" y="8808"/>
                  </a:lnTo>
                  <a:lnTo>
                    <a:pt x="19151" y="9242"/>
                  </a:lnTo>
                  <a:lnTo>
                    <a:pt x="19184" y="9675"/>
                  </a:lnTo>
                  <a:lnTo>
                    <a:pt x="19217" y="10109"/>
                  </a:lnTo>
                  <a:lnTo>
                    <a:pt x="19184" y="10976"/>
                  </a:lnTo>
                  <a:lnTo>
                    <a:pt x="19051" y="11844"/>
                  </a:lnTo>
                  <a:lnTo>
                    <a:pt x="18884" y="12678"/>
                  </a:lnTo>
                  <a:lnTo>
                    <a:pt x="18684" y="13545"/>
                  </a:lnTo>
                  <a:lnTo>
                    <a:pt x="18383" y="14379"/>
                  </a:lnTo>
                  <a:lnTo>
                    <a:pt x="18083" y="15213"/>
                  </a:lnTo>
                  <a:lnTo>
                    <a:pt x="17716" y="16014"/>
                  </a:lnTo>
                  <a:lnTo>
                    <a:pt x="16982" y="17616"/>
                  </a:lnTo>
                  <a:lnTo>
                    <a:pt x="16215" y="19217"/>
                  </a:lnTo>
                  <a:lnTo>
                    <a:pt x="15814" y="20051"/>
                  </a:lnTo>
                  <a:lnTo>
                    <a:pt x="15481" y="20852"/>
                  </a:lnTo>
                  <a:lnTo>
                    <a:pt x="15147" y="21652"/>
                  </a:lnTo>
                  <a:lnTo>
                    <a:pt x="14847" y="22453"/>
                  </a:lnTo>
                  <a:lnTo>
                    <a:pt x="14580" y="23287"/>
                  </a:lnTo>
                  <a:lnTo>
                    <a:pt x="14380" y="24121"/>
                  </a:lnTo>
                  <a:lnTo>
                    <a:pt x="14213" y="24955"/>
                  </a:lnTo>
                  <a:lnTo>
                    <a:pt x="14113" y="25823"/>
                  </a:lnTo>
                  <a:lnTo>
                    <a:pt x="14113" y="26657"/>
                  </a:lnTo>
                  <a:lnTo>
                    <a:pt x="14113" y="27090"/>
                  </a:lnTo>
                  <a:lnTo>
                    <a:pt x="14146" y="27524"/>
                  </a:lnTo>
                  <a:lnTo>
                    <a:pt x="14213" y="27925"/>
                  </a:lnTo>
                  <a:lnTo>
                    <a:pt x="14280" y="28325"/>
                  </a:lnTo>
                  <a:lnTo>
                    <a:pt x="14380" y="28725"/>
                  </a:lnTo>
                  <a:lnTo>
                    <a:pt x="14513" y="29126"/>
                  </a:lnTo>
                  <a:lnTo>
                    <a:pt x="14547" y="29192"/>
                  </a:lnTo>
                  <a:lnTo>
                    <a:pt x="14613" y="29259"/>
                  </a:lnTo>
                  <a:lnTo>
                    <a:pt x="14713" y="29292"/>
                  </a:lnTo>
                  <a:lnTo>
                    <a:pt x="14780" y="29259"/>
                  </a:lnTo>
                  <a:lnTo>
                    <a:pt x="14880" y="29226"/>
                  </a:lnTo>
                  <a:lnTo>
                    <a:pt x="14914" y="29159"/>
                  </a:lnTo>
                  <a:lnTo>
                    <a:pt x="14947" y="29092"/>
                  </a:lnTo>
                  <a:lnTo>
                    <a:pt x="14947" y="28992"/>
                  </a:lnTo>
                  <a:lnTo>
                    <a:pt x="14813" y="28558"/>
                  </a:lnTo>
                  <a:lnTo>
                    <a:pt x="14713" y="28125"/>
                  </a:lnTo>
                  <a:lnTo>
                    <a:pt x="14647" y="27691"/>
                  </a:lnTo>
                  <a:lnTo>
                    <a:pt x="14580" y="27224"/>
                  </a:lnTo>
                  <a:lnTo>
                    <a:pt x="14547" y="26790"/>
                  </a:lnTo>
                  <a:lnTo>
                    <a:pt x="14547" y="26356"/>
                  </a:lnTo>
                  <a:lnTo>
                    <a:pt x="14580" y="25889"/>
                  </a:lnTo>
                  <a:lnTo>
                    <a:pt x="14613" y="25456"/>
                  </a:lnTo>
                  <a:lnTo>
                    <a:pt x="14747" y="24555"/>
                  </a:lnTo>
                  <a:lnTo>
                    <a:pt x="14947" y="23687"/>
                  </a:lnTo>
                  <a:lnTo>
                    <a:pt x="15214" y="22820"/>
                  </a:lnTo>
                  <a:lnTo>
                    <a:pt x="15514" y="21986"/>
                  </a:lnTo>
                  <a:lnTo>
                    <a:pt x="15848" y="21119"/>
                  </a:lnTo>
                  <a:lnTo>
                    <a:pt x="16215" y="20285"/>
                  </a:lnTo>
                  <a:lnTo>
                    <a:pt x="16982" y="18616"/>
                  </a:lnTo>
                  <a:lnTo>
                    <a:pt x="17783" y="16948"/>
                  </a:lnTo>
                  <a:lnTo>
                    <a:pt x="18183" y="16114"/>
                  </a:lnTo>
                  <a:lnTo>
                    <a:pt x="18517" y="15247"/>
                  </a:lnTo>
                  <a:lnTo>
                    <a:pt x="18850" y="14446"/>
                  </a:lnTo>
                  <a:lnTo>
                    <a:pt x="19117" y="13579"/>
                  </a:lnTo>
                  <a:lnTo>
                    <a:pt x="19351" y="12711"/>
                  </a:lnTo>
                  <a:lnTo>
                    <a:pt x="19518" y="11844"/>
                  </a:lnTo>
                  <a:lnTo>
                    <a:pt x="19618" y="10976"/>
                  </a:lnTo>
                  <a:lnTo>
                    <a:pt x="19651" y="10543"/>
                  </a:lnTo>
                  <a:lnTo>
                    <a:pt x="19651" y="10109"/>
                  </a:lnTo>
                  <a:lnTo>
                    <a:pt x="19651" y="9642"/>
                  </a:lnTo>
                  <a:lnTo>
                    <a:pt x="19618" y="9208"/>
                  </a:lnTo>
                  <a:lnTo>
                    <a:pt x="19551" y="8774"/>
                  </a:lnTo>
                  <a:lnTo>
                    <a:pt x="19484" y="8341"/>
                  </a:lnTo>
                  <a:lnTo>
                    <a:pt x="19384" y="7940"/>
                  </a:lnTo>
                  <a:lnTo>
                    <a:pt x="19251" y="7540"/>
                  </a:lnTo>
                  <a:lnTo>
                    <a:pt x="18984" y="6773"/>
                  </a:lnTo>
                  <a:lnTo>
                    <a:pt x="18617" y="6005"/>
                  </a:lnTo>
                  <a:lnTo>
                    <a:pt x="18183" y="5305"/>
                  </a:lnTo>
                  <a:lnTo>
                    <a:pt x="17716" y="4604"/>
                  </a:lnTo>
                  <a:lnTo>
                    <a:pt x="17216" y="3970"/>
                  </a:lnTo>
                  <a:lnTo>
                    <a:pt x="16648" y="3370"/>
                  </a:lnTo>
                  <a:lnTo>
                    <a:pt x="16048" y="2803"/>
                  </a:lnTo>
                  <a:lnTo>
                    <a:pt x="15447" y="2269"/>
                  </a:lnTo>
                  <a:lnTo>
                    <a:pt x="14780" y="1802"/>
                  </a:lnTo>
                  <a:lnTo>
                    <a:pt x="14113" y="1368"/>
                  </a:lnTo>
                  <a:lnTo>
                    <a:pt x="13412" y="968"/>
                  </a:lnTo>
                  <a:lnTo>
                    <a:pt x="12678" y="667"/>
                  </a:lnTo>
                  <a:lnTo>
                    <a:pt x="11911" y="400"/>
                  </a:lnTo>
                  <a:lnTo>
                    <a:pt x="11110" y="200"/>
                  </a:lnTo>
                  <a:lnTo>
                    <a:pt x="10343" y="67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1"/>
            <p:cNvSpPr/>
            <p:nvPr/>
          </p:nvSpPr>
          <p:spPr>
            <a:xfrm>
              <a:off x="1146400" y="2298225"/>
              <a:ext cx="97625" cy="284450"/>
            </a:xfrm>
            <a:custGeom>
              <a:rect b="b" l="l" r="r" t="t"/>
              <a:pathLst>
                <a:path extrusionOk="0" h="11378" w="3905">
                  <a:moveTo>
                    <a:pt x="3637" y="1"/>
                  </a:moveTo>
                  <a:lnTo>
                    <a:pt x="3537" y="34"/>
                  </a:lnTo>
                  <a:lnTo>
                    <a:pt x="3470" y="101"/>
                  </a:lnTo>
                  <a:lnTo>
                    <a:pt x="3037" y="702"/>
                  </a:lnTo>
                  <a:lnTo>
                    <a:pt x="2603" y="1302"/>
                  </a:lnTo>
                  <a:lnTo>
                    <a:pt x="2236" y="1936"/>
                  </a:lnTo>
                  <a:lnTo>
                    <a:pt x="1869" y="2603"/>
                  </a:lnTo>
                  <a:lnTo>
                    <a:pt x="1569" y="3270"/>
                  </a:lnTo>
                  <a:lnTo>
                    <a:pt x="1269" y="3938"/>
                  </a:lnTo>
                  <a:lnTo>
                    <a:pt x="1002" y="4638"/>
                  </a:lnTo>
                  <a:lnTo>
                    <a:pt x="768" y="5339"/>
                  </a:lnTo>
                  <a:lnTo>
                    <a:pt x="568" y="6040"/>
                  </a:lnTo>
                  <a:lnTo>
                    <a:pt x="401" y="6774"/>
                  </a:lnTo>
                  <a:lnTo>
                    <a:pt x="268" y="7474"/>
                  </a:lnTo>
                  <a:lnTo>
                    <a:pt x="134" y="8208"/>
                  </a:lnTo>
                  <a:lnTo>
                    <a:pt x="68" y="8942"/>
                  </a:lnTo>
                  <a:lnTo>
                    <a:pt x="34" y="9676"/>
                  </a:lnTo>
                  <a:lnTo>
                    <a:pt x="1" y="10443"/>
                  </a:lnTo>
                  <a:lnTo>
                    <a:pt x="34" y="11177"/>
                  </a:lnTo>
                  <a:lnTo>
                    <a:pt x="68" y="11277"/>
                  </a:lnTo>
                  <a:lnTo>
                    <a:pt x="101" y="11344"/>
                  </a:lnTo>
                  <a:lnTo>
                    <a:pt x="201" y="11378"/>
                  </a:lnTo>
                  <a:lnTo>
                    <a:pt x="334" y="11378"/>
                  </a:lnTo>
                  <a:lnTo>
                    <a:pt x="435" y="11344"/>
                  </a:lnTo>
                  <a:lnTo>
                    <a:pt x="468" y="11277"/>
                  </a:lnTo>
                  <a:lnTo>
                    <a:pt x="468" y="11177"/>
                  </a:lnTo>
                  <a:lnTo>
                    <a:pt x="468" y="10443"/>
                  </a:lnTo>
                  <a:lnTo>
                    <a:pt x="468" y="9709"/>
                  </a:lnTo>
                  <a:lnTo>
                    <a:pt x="501" y="9009"/>
                  </a:lnTo>
                  <a:lnTo>
                    <a:pt x="601" y="8275"/>
                  </a:lnTo>
                  <a:lnTo>
                    <a:pt x="701" y="7541"/>
                  </a:lnTo>
                  <a:lnTo>
                    <a:pt x="835" y="6840"/>
                  </a:lnTo>
                  <a:lnTo>
                    <a:pt x="1002" y="6140"/>
                  </a:lnTo>
                  <a:lnTo>
                    <a:pt x="1202" y="5439"/>
                  </a:lnTo>
                  <a:lnTo>
                    <a:pt x="1435" y="4772"/>
                  </a:lnTo>
                  <a:lnTo>
                    <a:pt x="1702" y="4105"/>
                  </a:lnTo>
                  <a:lnTo>
                    <a:pt x="1969" y="3437"/>
                  </a:lnTo>
                  <a:lnTo>
                    <a:pt x="2303" y="2770"/>
                  </a:lnTo>
                  <a:lnTo>
                    <a:pt x="2636" y="2136"/>
                  </a:lnTo>
                  <a:lnTo>
                    <a:pt x="3037" y="1502"/>
                  </a:lnTo>
                  <a:lnTo>
                    <a:pt x="3437" y="902"/>
                  </a:lnTo>
                  <a:lnTo>
                    <a:pt x="3837" y="335"/>
                  </a:lnTo>
                  <a:lnTo>
                    <a:pt x="3904" y="234"/>
                  </a:lnTo>
                  <a:lnTo>
                    <a:pt x="3904" y="168"/>
                  </a:lnTo>
                  <a:lnTo>
                    <a:pt x="3837" y="101"/>
                  </a:lnTo>
                  <a:lnTo>
                    <a:pt x="3804" y="34"/>
                  </a:lnTo>
                  <a:lnTo>
                    <a:pt x="37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1"/>
            <p:cNvSpPr/>
            <p:nvPr/>
          </p:nvSpPr>
          <p:spPr>
            <a:xfrm>
              <a:off x="958750" y="2125575"/>
              <a:ext cx="316950" cy="468775"/>
            </a:xfrm>
            <a:custGeom>
              <a:rect b="b" l="l" r="r" t="t"/>
              <a:pathLst>
                <a:path extrusionOk="0" h="18751" w="12678">
                  <a:moveTo>
                    <a:pt x="9509" y="2103"/>
                  </a:moveTo>
                  <a:lnTo>
                    <a:pt x="9609" y="2470"/>
                  </a:lnTo>
                  <a:lnTo>
                    <a:pt x="9642" y="2870"/>
                  </a:lnTo>
                  <a:lnTo>
                    <a:pt x="9675" y="3270"/>
                  </a:lnTo>
                  <a:lnTo>
                    <a:pt x="9675" y="3637"/>
                  </a:lnTo>
                  <a:lnTo>
                    <a:pt x="9675" y="4071"/>
                  </a:lnTo>
                  <a:lnTo>
                    <a:pt x="9609" y="4471"/>
                  </a:lnTo>
                  <a:lnTo>
                    <a:pt x="9575" y="4905"/>
                  </a:lnTo>
                  <a:lnTo>
                    <a:pt x="9475" y="5306"/>
                  </a:lnTo>
                  <a:lnTo>
                    <a:pt x="9275" y="6106"/>
                  </a:lnTo>
                  <a:lnTo>
                    <a:pt x="9142" y="6540"/>
                  </a:lnTo>
                  <a:lnTo>
                    <a:pt x="9041" y="6740"/>
                  </a:lnTo>
                  <a:lnTo>
                    <a:pt x="8975" y="6807"/>
                  </a:lnTo>
                  <a:lnTo>
                    <a:pt x="8875" y="6840"/>
                  </a:lnTo>
                  <a:lnTo>
                    <a:pt x="8841" y="6840"/>
                  </a:lnTo>
                  <a:lnTo>
                    <a:pt x="8808" y="6807"/>
                  </a:lnTo>
                  <a:lnTo>
                    <a:pt x="8741" y="6640"/>
                  </a:lnTo>
                  <a:lnTo>
                    <a:pt x="8674" y="6440"/>
                  </a:lnTo>
                  <a:lnTo>
                    <a:pt x="8608" y="6206"/>
                  </a:lnTo>
                  <a:lnTo>
                    <a:pt x="8541" y="5706"/>
                  </a:lnTo>
                  <a:lnTo>
                    <a:pt x="8541" y="5406"/>
                  </a:lnTo>
                  <a:lnTo>
                    <a:pt x="8508" y="5005"/>
                  </a:lnTo>
                  <a:lnTo>
                    <a:pt x="8541" y="4638"/>
                  </a:lnTo>
                  <a:lnTo>
                    <a:pt x="8608" y="4271"/>
                  </a:lnTo>
                  <a:lnTo>
                    <a:pt x="8674" y="3904"/>
                  </a:lnTo>
                  <a:lnTo>
                    <a:pt x="8775" y="3537"/>
                  </a:lnTo>
                  <a:lnTo>
                    <a:pt x="8908" y="3204"/>
                  </a:lnTo>
                  <a:lnTo>
                    <a:pt x="9041" y="2870"/>
                  </a:lnTo>
                  <a:lnTo>
                    <a:pt x="9208" y="2536"/>
                  </a:lnTo>
                  <a:lnTo>
                    <a:pt x="9509" y="2103"/>
                  </a:lnTo>
                  <a:close/>
                  <a:moveTo>
                    <a:pt x="6773" y="1836"/>
                  </a:moveTo>
                  <a:lnTo>
                    <a:pt x="6973" y="2336"/>
                  </a:lnTo>
                  <a:lnTo>
                    <a:pt x="7106" y="2837"/>
                  </a:lnTo>
                  <a:lnTo>
                    <a:pt x="7207" y="3337"/>
                  </a:lnTo>
                  <a:lnTo>
                    <a:pt x="7273" y="3838"/>
                  </a:lnTo>
                  <a:lnTo>
                    <a:pt x="7273" y="4238"/>
                  </a:lnTo>
                  <a:lnTo>
                    <a:pt x="7273" y="4605"/>
                  </a:lnTo>
                  <a:lnTo>
                    <a:pt x="7240" y="5005"/>
                  </a:lnTo>
                  <a:lnTo>
                    <a:pt x="7173" y="5372"/>
                  </a:lnTo>
                  <a:lnTo>
                    <a:pt x="7106" y="5739"/>
                  </a:lnTo>
                  <a:lnTo>
                    <a:pt x="7006" y="6140"/>
                  </a:lnTo>
                  <a:lnTo>
                    <a:pt x="6873" y="6507"/>
                  </a:lnTo>
                  <a:lnTo>
                    <a:pt x="6739" y="6840"/>
                  </a:lnTo>
                  <a:lnTo>
                    <a:pt x="6639" y="7007"/>
                  </a:lnTo>
                  <a:lnTo>
                    <a:pt x="6539" y="7174"/>
                  </a:lnTo>
                  <a:lnTo>
                    <a:pt x="6473" y="7207"/>
                  </a:lnTo>
                  <a:lnTo>
                    <a:pt x="6406" y="7241"/>
                  </a:lnTo>
                  <a:lnTo>
                    <a:pt x="6306" y="7207"/>
                  </a:lnTo>
                  <a:lnTo>
                    <a:pt x="6206" y="7174"/>
                  </a:lnTo>
                  <a:lnTo>
                    <a:pt x="6072" y="7007"/>
                  </a:lnTo>
                  <a:lnTo>
                    <a:pt x="5972" y="6840"/>
                  </a:lnTo>
                  <a:lnTo>
                    <a:pt x="5839" y="6440"/>
                  </a:lnTo>
                  <a:lnTo>
                    <a:pt x="5739" y="6073"/>
                  </a:lnTo>
                  <a:lnTo>
                    <a:pt x="5672" y="5673"/>
                  </a:lnTo>
                  <a:lnTo>
                    <a:pt x="5672" y="5272"/>
                  </a:lnTo>
                  <a:lnTo>
                    <a:pt x="5672" y="4872"/>
                  </a:lnTo>
                  <a:lnTo>
                    <a:pt x="5739" y="4471"/>
                  </a:lnTo>
                  <a:lnTo>
                    <a:pt x="5805" y="4105"/>
                  </a:lnTo>
                  <a:lnTo>
                    <a:pt x="5905" y="3704"/>
                  </a:lnTo>
                  <a:lnTo>
                    <a:pt x="6039" y="3304"/>
                  </a:lnTo>
                  <a:lnTo>
                    <a:pt x="6172" y="2937"/>
                  </a:lnTo>
                  <a:lnTo>
                    <a:pt x="6339" y="2570"/>
                  </a:lnTo>
                  <a:lnTo>
                    <a:pt x="6539" y="2236"/>
                  </a:lnTo>
                  <a:lnTo>
                    <a:pt x="6739" y="1903"/>
                  </a:lnTo>
                  <a:lnTo>
                    <a:pt x="6773" y="1836"/>
                  </a:lnTo>
                  <a:close/>
                  <a:moveTo>
                    <a:pt x="3670" y="1802"/>
                  </a:moveTo>
                  <a:lnTo>
                    <a:pt x="3904" y="2370"/>
                  </a:lnTo>
                  <a:lnTo>
                    <a:pt x="4037" y="2903"/>
                  </a:lnTo>
                  <a:lnTo>
                    <a:pt x="4137" y="3604"/>
                  </a:lnTo>
                  <a:lnTo>
                    <a:pt x="4204" y="4305"/>
                  </a:lnTo>
                  <a:lnTo>
                    <a:pt x="4204" y="5005"/>
                  </a:lnTo>
                  <a:lnTo>
                    <a:pt x="4171" y="5706"/>
                  </a:lnTo>
                  <a:lnTo>
                    <a:pt x="4104" y="6006"/>
                  </a:lnTo>
                  <a:lnTo>
                    <a:pt x="4037" y="6340"/>
                  </a:lnTo>
                  <a:lnTo>
                    <a:pt x="3937" y="6640"/>
                  </a:lnTo>
                  <a:lnTo>
                    <a:pt x="3770" y="6907"/>
                  </a:lnTo>
                  <a:lnTo>
                    <a:pt x="3570" y="7174"/>
                  </a:lnTo>
                  <a:lnTo>
                    <a:pt x="3403" y="7307"/>
                  </a:lnTo>
                  <a:lnTo>
                    <a:pt x="3270" y="7407"/>
                  </a:lnTo>
                  <a:lnTo>
                    <a:pt x="3103" y="7474"/>
                  </a:lnTo>
                  <a:lnTo>
                    <a:pt x="2936" y="7474"/>
                  </a:lnTo>
                  <a:lnTo>
                    <a:pt x="2803" y="7441"/>
                  </a:lnTo>
                  <a:lnTo>
                    <a:pt x="2669" y="7274"/>
                  </a:lnTo>
                  <a:lnTo>
                    <a:pt x="2569" y="7140"/>
                  </a:lnTo>
                  <a:lnTo>
                    <a:pt x="2536" y="6940"/>
                  </a:lnTo>
                  <a:lnTo>
                    <a:pt x="2469" y="6573"/>
                  </a:lnTo>
                  <a:lnTo>
                    <a:pt x="2436" y="6206"/>
                  </a:lnTo>
                  <a:lnTo>
                    <a:pt x="2402" y="5873"/>
                  </a:lnTo>
                  <a:lnTo>
                    <a:pt x="2436" y="5472"/>
                  </a:lnTo>
                  <a:lnTo>
                    <a:pt x="2436" y="5105"/>
                  </a:lnTo>
                  <a:lnTo>
                    <a:pt x="2502" y="4738"/>
                  </a:lnTo>
                  <a:lnTo>
                    <a:pt x="2569" y="4371"/>
                  </a:lnTo>
                  <a:lnTo>
                    <a:pt x="2736" y="3704"/>
                  </a:lnTo>
                  <a:lnTo>
                    <a:pt x="3003" y="3037"/>
                  </a:lnTo>
                  <a:lnTo>
                    <a:pt x="3303" y="2403"/>
                  </a:lnTo>
                  <a:lnTo>
                    <a:pt x="3670" y="1802"/>
                  </a:lnTo>
                  <a:close/>
                  <a:moveTo>
                    <a:pt x="2302" y="468"/>
                  </a:moveTo>
                  <a:lnTo>
                    <a:pt x="2502" y="535"/>
                  </a:lnTo>
                  <a:lnTo>
                    <a:pt x="2803" y="668"/>
                  </a:lnTo>
                  <a:lnTo>
                    <a:pt x="3036" y="868"/>
                  </a:lnTo>
                  <a:lnTo>
                    <a:pt x="3270" y="1102"/>
                  </a:lnTo>
                  <a:lnTo>
                    <a:pt x="3470" y="1369"/>
                  </a:lnTo>
                  <a:lnTo>
                    <a:pt x="3136" y="1802"/>
                  </a:lnTo>
                  <a:lnTo>
                    <a:pt x="2869" y="2270"/>
                  </a:lnTo>
                  <a:lnTo>
                    <a:pt x="2669" y="2670"/>
                  </a:lnTo>
                  <a:lnTo>
                    <a:pt x="2469" y="3104"/>
                  </a:lnTo>
                  <a:lnTo>
                    <a:pt x="2336" y="3537"/>
                  </a:lnTo>
                  <a:lnTo>
                    <a:pt x="2202" y="3971"/>
                  </a:lnTo>
                  <a:lnTo>
                    <a:pt x="2102" y="4405"/>
                  </a:lnTo>
                  <a:lnTo>
                    <a:pt x="2035" y="4872"/>
                  </a:lnTo>
                  <a:lnTo>
                    <a:pt x="1969" y="5306"/>
                  </a:lnTo>
                  <a:lnTo>
                    <a:pt x="1969" y="5773"/>
                  </a:lnTo>
                  <a:lnTo>
                    <a:pt x="1969" y="6206"/>
                  </a:lnTo>
                  <a:lnTo>
                    <a:pt x="2002" y="6640"/>
                  </a:lnTo>
                  <a:lnTo>
                    <a:pt x="2102" y="7040"/>
                  </a:lnTo>
                  <a:lnTo>
                    <a:pt x="2169" y="7241"/>
                  </a:lnTo>
                  <a:lnTo>
                    <a:pt x="2236" y="7441"/>
                  </a:lnTo>
                  <a:lnTo>
                    <a:pt x="2302" y="7541"/>
                  </a:lnTo>
                  <a:lnTo>
                    <a:pt x="2302" y="7541"/>
                  </a:lnTo>
                  <a:lnTo>
                    <a:pt x="2035" y="7341"/>
                  </a:lnTo>
                  <a:lnTo>
                    <a:pt x="1768" y="7140"/>
                  </a:lnTo>
                  <a:lnTo>
                    <a:pt x="1502" y="6874"/>
                  </a:lnTo>
                  <a:lnTo>
                    <a:pt x="1301" y="6607"/>
                  </a:lnTo>
                  <a:lnTo>
                    <a:pt x="1101" y="6340"/>
                  </a:lnTo>
                  <a:lnTo>
                    <a:pt x="934" y="6040"/>
                  </a:lnTo>
                  <a:lnTo>
                    <a:pt x="801" y="5739"/>
                  </a:lnTo>
                  <a:lnTo>
                    <a:pt x="667" y="5406"/>
                  </a:lnTo>
                  <a:lnTo>
                    <a:pt x="567" y="5105"/>
                  </a:lnTo>
                  <a:lnTo>
                    <a:pt x="501" y="4772"/>
                  </a:lnTo>
                  <a:lnTo>
                    <a:pt x="467" y="4405"/>
                  </a:lnTo>
                  <a:lnTo>
                    <a:pt x="434" y="4071"/>
                  </a:lnTo>
                  <a:lnTo>
                    <a:pt x="467" y="3738"/>
                  </a:lnTo>
                  <a:lnTo>
                    <a:pt x="501" y="3371"/>
                  </a:lnTo>
                  <a:lnTo>
                    <a:pt x="534" y="3037"/>
                  </a:lnTo>
                  <a:lnTo>
                    <a:pt x="634" y="2703"/>
                  </a:lnTo>
                  <a:lnTo>
                    <a:pt x="768" y="2336"/>
                  </a:lnTo>
                  <a:lnTo>
                    <a:pt x="901" y="1969"/>
                  </a:lnTo>
                  <a:lnTo>
                    <a:pt x="1101" y="1602"/>
                  </a:lnTo>
                  <a:lnTo>
                    <a:pt x="1301" y="1269"/>
                  </a:lnTo>
                  <a:lnTo>
                    <a:pt x="1535" y="935"/>
                  </a:lnTo>
                  <a:lnTo>
                    <a:pt x="1635" y="802"/>
                  </a:lnTo>
                  <a:lnTo>
                    <a:pt x="1802" y="668"/>
                  </a:lnTo>
                  <a:lnTo>
                    <a:pt x="1935" y="568"/>
                  </a:lnTo>
                  <a:lnTo>
                    <a:pt x="2102" y="501"/>
                  </a:lnTo>
                  <a:lnTo>
                    <a:pt x="2302" y="468"/>
                  </a:lnTo>
                  <a:close/>
                  <a:moveTo>
                    <a:pt x="2202" y="1"/>
                  </a:moveTo>
                  <a:lnTo>
                    <a:pt x="2069" y="34"/>
                  </a:lnTo>
                  <a:lnTo>
                    <a:pt x="1902" y="68"/>
                  </a:lnTo>
                  <a:lnTo>
                    <a:pt x="1735" y="134"/>
                  </a:lnTo>
                  <a:lnTo>
                    <a:pt x="1602" y="234"/>
                  </a:lnTo>
                  <a:lnTo>
                    <a:pt x="1435" y="368"/>
                  </a:lnTo>
                  <a:lnTo>
                    <a:pt x="1135" y="702"/>
                  </a:lnTo>
                  <a:lnTo>
                    <a:pt x="868" y="1102"/>
                  </a:lnTo>
                  <a:lnTo>
                    <a:pt x="601" y="1502"/>
                  </a:lnTo>
                  <a:lnTo>
                    <a:pt x="401" y="1936"/>
                  </a:lnTo>
                  <a:lnTo>
                    <a:pt x="234" y="2403"/>
                  </a:lnTo>
                  <a:lnTo>
                    <a:pt x="134" y="2870"/>
                  </a:lnTo>
                  <a:lnTo>
                    <a:pt x="34" y="3304"/>
                  </a:lnTo>
                  <a:lnTo>
                    <a:pt x="0" y="3771"/>
                  </a:lnTo>
                  <a:lnTo>
                    <a:pt x="0" y="4205"/>
                  </a:lnTo>
                  <a:lnTo>
                    <a:pt x="34" y="4672"/>
                  </a:lnTo>
                  <a:lnTo>
                    <a:pt x="100" y="5072"/>
                  </a:lnTo>
                  <a:lnTo>
                    <a:pt x="200" y="5506"/>
                  </a:lnTo>
                  <a:lnTo>
                    <a:pt x="367" y="5906"/>
                  </a:lnTo>
                  <a:lnTo>
                    <a:pt x="567" y="6306"/>
                  </a:lnTo>
                  <a:lnTo>
                    <a:pt x="801" y="6707"/>
                  </a:lnTo>
                  <a:lnTo>
                    <a:pt x="1068" y="7040"/>
                  </a:lnTo>
                  <a:lnTo>
                    <a:pt x="1301" y="7307"/>
                  </a:lnTo>
                  <a:lnTo>
                    <a:pt x="1568" y="7541"/>
                  </a:lnTo>
                  <a:lnTo>
                    <a:pt x="1835" y="7774"/>
                  </a:lnTo>
                  <a:lnTo>
                    <a:pt x="2135" y="7975"/>
                  </a:lnTo>
                  <a:lnTo>
                    <a:pt x="2135" y="8041"/>
                  </a:lnTo>
                  <a:lnTo>
                    <a:pt x="2169" y="8141"/>
                  </a:lnTo>
                  <a:lnTo>
                    <a:pt x="2936" y="9309"/>
                  </a:lnTo>
                  <a:lnTo>
                    <a:pt x="3637" y="10510"/>
                  </a:lnTo>
                  <a:lnTo>
                    <a:pt x="4237" y="11778"/>
                  </a:lnTo>
                  <a:lnTo>
                    <a:pt x="4804" y="13046"/>
                  </a:lnTo>
                  <a:lnTo>
                    <a:pt x="5305" y="14313"/>
                  </a:lnTo>
                  <a:lnTo>
                    <a:pt x="5505" y="14981"/>
                  </a:lnTo>
                  <a:lnTo>
                    <a:pt x="5705" y="15615"/>
                  </a:lnTo>
                  <a:lnTo>
                    <a:pt x="5839" y="16349"/>
                  </a:lnTo>
                  <a:lnTo>
                    <a:pt x="5905" y="16682"/>
                  </a:lnTo>
                  <a:lnTo>
                    <a:pt x="5905" y="17049"/>
                  </a:lnTo>
                  <a:lnTo>
                    <a:pt x="5905" y="17416"/>
                  </a:lnTo>
                  <a:lnTo>
                    <a:pt x="5872" y="17783"/>
                  </a:lnTo>
                  <a:lnTo>
                    <a:pt x="5805" y="18117"/>
                  </a:lnTo>
                  <a:lnTo>
                    <a:pt x="5705" y="18484"/>
                  </a:lnTo>
                  <a:lnTo>
                    <a:pt x="5705" y="18584"/>
                  </a:lnTo>
                  <a:lnTo>
                    <a:pt x="5705" y="18651"/>
                  </a:lnTo>
                  <a:lnTo>
                    <a:pt x="5772" y="18717"/>
                  </a:lnTo>
                  <a:lnTo>
                    <a:pt x="5839" y="18751"/>
                  </a:lnTo>
                  <a:lnTo>
                    <a:pt x="6005" y="18751"/>
                  </a:lnTo>
                  <a:lnTo>
                    <a:pt x="6106" y="18684"/>
                  </a:lnTo>
                  <a:lnTo>
                    <a:pt x="6139" y="18584"/>
                  </a:lnTo>
                  <a:lnTo>
                    <a:pt x="6239" y="18250"/>
                  </a:lnTo>
                  <a:lnTo>
                    <a:pt x="6306" y="17917"/>
                  </a:lnTo>
                  <a:lnTo>
                    <a:pt x="6372" y="17550"/>
                  </a:lnTo>
                  <a:lnTo>
                    <a:pt x="6372" y="17183"/>
                  </a:lnTo>
                  <a:lnTo>
                    <a:pt x="6372" y="16849"/>
                  </a:lnTo>
                  <a:lnTo>
                    <a:pt x="6339" y="16482"/>
                  </a:lnTo>
                  <a:lnTo>
                    <a:pt x="6206" y="15748"/>
                  </a:lnTo>
                  <a:lnTo>
                    <a:pt x="6039" y="15047"/>
                  </a:lnTo>
                  <a:lnTo>
                    <a:pt x="5805" y="14347"/>
                  </a:lnTo>
                  <a:lnTo>
                    <a:pt x="5538" y="13680"/>
                  </a:lnTo>
                  <a:lnTo>
                    <a:pt x="5271" y="13012"/>
                  </a:lnTo>
                  <a:lnTo>
                    <a:pt x="4738" y="11745"/>
                  </a:lnTo>
                  <a:lnTo>
                    <a:pt x="4104" y="10477"/>
                  </a:lnTo>
                  <a:lnTo>
                    <a:pt x="3403" y="9242"/>
                  </a:lnTo>
                  <a:lnTo>
                    <a:pt x="2669" y="8075"/>
                  </a:lnTo>
                  <a:lnTo>
                    <a:pt x="2703" y="7975"/>
                  </a:lnTo>
                  <a:lnTo>
                    <a:pt x="2736" y="7874"/>
                  </a:lnTo>
                  <a:lnTo>
                    <a:pt x="2936" y="7941"/>
                  </a:lnTo>
                  <a:lnTo>
                    <a:pt x="3136" y="7908"/>
                  </a:lnTo>
                  <a:lnTo>
                    <a:pt x="3336" y="7874"/>
                  </a:lnTo>
                  <a:lnTo>
                    <a:pt x="3570" y="7774"/>
                  </a:lnTo>
                  <a:lnTo>
                    <a:pt x="3737" y="7641"/>
                  </a:lnTo>
                  <a:lnTo>
                    <a:pt x="3870" y="7507"/>
                  </a:lnTo>
                  <a:lnTo>
                    <a:pt x="4104" y="7241"/>
                  </a:lnTo>
                  <a:lnTo>
                    <a:pt x="4304" y="6907"/>
                  </a:lnTo>
                  <a:lnTo>
                    <a:pt x="4437" y="6540"/>
                  </a:lnTo>
                  <a:lnTo>
                    <a:pt x="4538" y="6173"/>
                  </a:lnTo>
                  <a:lnTo>
                    <a:pt x="4604" y="5773"/>
                  </a:lnTo>
                  <a:lnTo>
                    <a:pt x="4638" y="5372"/>
                  </a:lnTo>
                  <a:lnTo>
                    <a:pt x="4671" y="5005"/>
                  </a:lnTo>
                  <a:lnTo>
                    <a:pt x="4638" y="4105"/>
                  </a:lnTo>
                  <a:lnTo>
                    <a:pt x="4604" y="3671"/>
                  </a:lnTo>
                  <a:lnTo>
                    <a:pt x="4538" y="3204"/>
                  </a:lnTo>
                  <a:lnTo>
                    <a:pt x="4471" y="2770"/>
                  </a:lnTo>
                  <a:lnTo>
                    <a:pt x="4371" y="2336"/>
                  </a:lnTo>
                  <a:lnTo>
                    <a:pt x="4204" y="1936"/>
                  </a:lnTo>
                  <a:lnTo>
                    <a:pt x="4037" y="1502"/>
                  </a:lnTo>
                  <a:lnTo>
                    <a:pt x="3970" y="1436"/>
                  </a:lnTo>
                  <a:lnTo>
                    <a:pt x="4171" y="1202"/>
                  </a:lnTo>
                  <a:lnTo>
                    <a:pt x="4404" y="1002"/>
                  </a:lnTo>
                  <a:lnTo>
                    <a:pt x="4638" y="802"/>
                  </a:lnTo>
                  <a:lnTo>
                    <a:pt x="4871" y="635"/>
                  </a:lnTo>
                  <a:lnTo>
                    <a:pt x="5071" y="535"/>
                  </a:lnTo>
                  <a:lnTo>
                    <a:pt x="5271" y="501"/>
                  </a:lnTo>
                  <a:lnTo>
                    <a:pt x="5472" y="468"/>
                  </a:lnTo>
                  <a:lnTo>
                    <a:pt x="5672" y="501"/>
                  </a:lnTo>
                  <a:lnTo>
                    <a:pt x="5839" y="568"/>
                  </a:lnTo>
                  <a:lnTo>
                    <a:pt x="6005" y="668"/>
                  </a:lnTo>
                  <a:lnTo>
                    <a:pt x="6172" y="802"/>
                  </a:lnTo>
                  <a:lnTo>
                    <a:pt x="6306" y="968"/>
                  </a:lnTo>
                  <a:lnTo>
                    <a:pt x="6573" y="1402"/>
                  </a:lnTo>
                  <a:lnTo>
                    <a:pt x="6339" y="1702"/>
                  </a:lnTo>
                  <a:lnTo>
                    <a:pt x="6106" y="2069"/>
                  </a:lnTo>
                  <a:lnTo>
                    <a:pt x="5939" y="2403"/>
                  </a:lnTo>
                  <a:lnTo>
                    <a:pt x="5772" y="2737"/>
                  </a:lnTo>
                  <a:lnTo>
                    <a:pt x="5605" y="3204"/>
                  </a:lnTo>
                  <a:lnTo>
                    <a:pt x="5472" y="3671"/>
                  </a:lnTo>
                  <a:lnTo>
                    <a:pt x="5338" y="4171"/>
                  </a:lnTo>
                  <a:lnTo>
                    <a:pt x="5271" y="4638"/>
                  </a:lnTo>
                  <a:lnTo>
                    <a:pt x="5205" y="5139"/>
                  </a:lnTo>
                  <a:lnTo>
                    <a:pt x="5238" y="5639"/>
                  </a:lnTo>
                  <a:lnTo>
                    <a:pt x="5271" y="6140"/>
                  </a:lnTo>
                  <a:lnTo>
                    <a:pt x="5405" y="6607"/>
                  </a:lnTo>
                  <a:lnTo>
                    <a:pt x="5538" y="6974"/>
                  </a:lnTo>
                  <a:lnTo>
                    <a:pt x="5638" y="7174"/>
                  </a:lnTo>
                  <a:lnTo>
                    <a:pt x="5772" y="7341"/>
                  </a:lnTo>
                  <a:lnTo>
                    <a:pt x="5905" y="7507"/>
                  </a:lnTo>
                  <a:lnTo>
                    <a:pt x="6072" y="7608"/>
                  </a:lnTo>
                  <a:lnTo>
                    <a:pt x="6239" y="7674"/>
                  </a:lnTo>
                  <a:lnTo>
                    <a:pt x="6473" y="7708"/>
                  </a:lnTo>
                  <a:lnTo>
                    <a:pt x="6673" y="7641"/>
                  </a:lnTo>
                  <a:lnTo>
                    <a:pt x="6806" y="7541"/>
                  </a:lnTo>
                  <a:lnTo>
                    <a:pt x="6973" y="7374"/>
                  </a:lnTo>
                  <a:lnTo>
                    <a:pt x="7073" y="7207"/>
                  </a:lnTo>
                  <a:lnTo>
                    <a:pt x="7240" y="6807"/>
                  </a:lnTo>
                  <a:lnTo>
                    <a:pt x="7373" y="6440"/>
                  </a:lnTo>
                  <a:lnTo>
                    <a:pt x="7507" y="5973"/>
                  </a:lnTo>
                  <a:lnTo>
                    <a:pt x="7607" y="5506"/>
                  </a:lnTo>
                  <a:lnTo>
                    <a:pt x="7674" y="5039"/>
                  </a:lnTo>
                  <a:lnTo>
                    <a:pt x="7707" y="4572"/>
                  </a:lnTo>
                  <a:lnTo>
                    <a:pt x="7707" y="4105"/>
                  </a:lnTo>
                  <a:lnTo>
                    <a:pt x="7707" y="3637"/>
                  </a:lnTo>
                  <a:lnTo>
                    <a:pt x="7640" y="3170"/>
                  </a:lnTo>
                  <a:lnTo>
                    <a:pt x="7540" y="2703"/>
                  </a:lnTo>
                  <a:lnTo>
                    <a:pt x="7340" y="2069"/>
                  </a:lnTo>
                  <a:lnTo>
                    <a:pt x="7106" y="1469"/>
                  </a:lnTo>
                  <a:lnTo>
                    <a:pt x="7307" y="1302"/>
                  </a:lnTo>
                  <a:lnTo>
                    <a:pt x="7507" y="1169"/>
                  </a:lnTo>
                  <a:lnTo>
                    <a:pt x="7740" y="1035"/>
                  </a:lnTo>
                  <a:lnTo>
                    <a:pt x="7974" y="968"/>
                  </a:lnTo>
                  <a:lnTo>
                    <a:pt x="8241" y="935"/>
                  </a:lnTo>
                  <a:lnTo>
                    <a:pt x="8474" y="968"/>
                  </a:lnTo>
                  <a:lnTo>
                    <a:pt x="8708" y="1069"/>
                  </a:lnTo>
                  <a:lnTo>
                    <a:pt x="8941" y="1235"/>
                  </a:lnTo>
                  <a:lnTo>
                    <a:pt x="9142" y="1436"/>
                  </a:lnTo>
                  <a:lnTo>
                    <a:pt x="9308" y="1636"/>
                  </a:lnTo>
                  <a:lnTo>
                    <a:pt x="9008" y="2003"/>
                  </a:lnTo>
                  <a:lnTo>
                    <a:pt x="8775" y="2370"/>
                  </a:lnTo>
                  <a:lnTo>
                    <a:pt x="8574" y="2770"/>
                  </a:lnTo>
                  <a:lnTo>
                    <a:pt x="8408" y="3204"/>
                  </a:lnTo>
                  <a:lnTo>
                    <a:pt x="8274" y="3637"/>
                  </a:lnTo>
                  <a:lnTo>
                    <a:pt x="8174" y="4105"/>
                  </a:lnTo>
                  <a:lnTo>
                    <a:pt x="8107" y="4538"/>
                  </a:lnTo>
                  <a:lnTo>
                    <a:pt x="8074" y="5005"/>
                  </a:lnTo>
                  <a:lnTo>
                    <a:pt x="8074" y="5472"/>
                  </a:lnTo>
                  <a:lnTo>
                    <a:pt x="8107" y="5906"/>
                  </a:lnTo>
                  <a:lnTo>
                    <a:pt x="8174" y="6306"/>
                  </a:lnTo>
                  <a:lnTo>
                    <a:pt x="8207" y="6507"/>
                  </a:lnTo>
                  <a:lnTo>
                    <a:pt x="8274" y="6740"/>
                  </a:lnTo>
                  <a:lnTo>
                    <a:pt x="8374" y="6940"/>
                  </a:lnTo>
                  <a:lnTo>
                    <a:pt x="8474" y="7107"/>
                  </a:lnTo>
                  <a:lnTo>
                    <a:pt x="8608" y="7241"/>
                  </a:lnTo>
                  <a:lnTo>
                    <a:pt x="8708" y="7274"/>
                  </a:lnTo>
                  <a:lnTo>
                    <a:pt x="8808" y="7307"/>
                  </a:lnTo>
                  <a:lnTo>
                    <a:pt x="9008" y="7274"/>
                  </a:lnTo>
                  <a:lnTo>
                    <a:pt x="9175" y="7207"/>
                  </a:lnTo>
                  <a:lnTo>
                    <a:pt x="9308" y="7074"/>
                  </a:lnTo>
                  <a:lnTo>
                    <a:pt x="9442" y="6907"/>
                  </a:lnTo>
                  <a:lnTo>
                    <a:pt x="9542" y="6707"/>
                  </a:lnTo>
                  <a:lnTo>
                    <a:pt x="9609" y="6507"/>
                  </a:lnTo>
                  <a:lnTo>
                    <a:pt x="9742" y="6140"/>
                  </a:lnTo>
                  <a:lnTo>
                    <a:pt x="9876" y="5673"/>
                  </a:lnTo>
                  <a:lnTo>
                    <a:pt x="9976" y="5205"/>
                  </a:lnTo>
                  <a:lnTo>
                    <a:pt x="10076" y="4705"/>
                  </a:lnTo>
                  <a:lnTo>
                    <a:pt x="10109" y="4238"/>
                  </a:lnTo>
                  <a:lnTo>
                    <a:pt x="10142" y="3738"/>
                  </a:lnTo>
                  <a:lnTo>
                    <a:pt x="10142" y="3237"/>
                  </a:lnTo>
                  <a:lnTo>
                    <a:pt x="10109" y="2737"/>
                  </a:lnTo>
                  <a:lnTo>
                    <a:pt x="10009" y="2270"/>
                  </a:lnTo>
                  <a:lnTo>
                    <a:pt x="9942" y="2003"/>
                  </a:lnTo>
                  <a:lnTo>
                    <a:pt x="9809" y="1702"/>
                  </a:lnTo>
                  <a:lnTo>
                    <a:pt x="10009" y="1536"/>
                  </a:lnTo>
                  <a:lnTo>
                    <a:pt x="10243" y="1402"/>
                  </a:lnTo>
                  <a:lnTo>
                    <a:pt x="10409" y="1335"/>
                  </a:lnTo>
                  <a:lnTo>
                    <a:pt x="10610" y="1302"/>
                  </a:lnTo>
                  <a:lnTo>
                    <a:pt x="10776" y="1302"/>
                  </a:lnTo>
                  <a:lnTo>
                    <a:pt x="10943" y="1369"/>
                  </a:lnTo>
                  <a:lnTo>
                    <a:pt x="11110" y="1436"/>
                  </a:lnTo>
                  <a:lnTo>
                    <a:pt x="11243" y="1569"/>
                  </a:lnTo>
                  <a:lnTo>
                    <a:pt x="11410" y="1669"/>
                  </a:lnTo>
                  <a:lnTo>
                    <a:pt x="11510" y="1836"/>
                  </a:lnTo>
                  <a:lnTo>
                    <a:pt x="11744" y="2169"/>
                  </a:lnTo>
                  <a:lnTo>
                    <a:pt x="11944" y="2536"/>
                  </a:lnTo>
                  <a:lnTo>
                    <a:pt x="12077" y="2903"/>
                  </a:lnTo>
                  <a:lnTo>
                    <a:pt x="12178" y="3237"/>
                  </a:lnTo>
                  <a:lnTo>
                    <a:pt x="12211" y="3604"/>
                  </a:lnTo>
                  <a:lnTo>
                    <a:pt x="12244" y="4004"/>
                  </a:lnTo>
                  <a:lnTo>
                    <a:pt x="12211" y="4371"/>
                  </a:lnTo>
                  <a:lnTo>
                    <a:pt x="12178" y="4738"/>
                  </a:lnTo>
                  <a:lnTo>
                    <a:pt x="12077" y="5105"/>
                  </a:lnTo>
                  <a:lnTo>
                    <a:pt x="11944" y="5439"/>
                  </a:lnTo>
                  <a:lnTo>
                    <a:pt x="11811" y="5806"/>
                  </a:lnTo>
                  <a:lnTo>
                    <a:pt x="11644" y="6140"/>
                  </a:lnTo>
                  <a:lnTo>
                    <a:pt x="11444" y="6473"/>
                  </a:lnTo>
                  <a:lnTo>
                    <a:pt x="11210" y="6774"/>
                  </a:lnTo>
                  <a:lnTo>
                    <a:pt x="10976" y="7074"/>
                  </a:lnTo>
                  <a:lnTo>
                    <a:pt x="10710" y="7341"/>
                  </a:lnTo>
                  <a:lnTo>
                    <a:pt x="10643" y="7441"/>
                  </a:lnTo>
                  <a:lnTo>
                    <a:pt x="10643" y="7541"/>
                  </a:lnTo>
                  <a:lnTo>
                    <a:pt x="10676" y="7608"/>
                  </a:lnTo>
                  <a:lnTo>
                    <a:pt x="10710" y="7674"/>
                  </a:lnTo>
                  <a:lnTo>
                    <a:pt x="10776" y="7708"/>
                  </a:lnTo>
                  <a:lnTo>
                    <a:pt x="10876" y="7741"/>
                  </a:lnTo>
                  <a:lnTo>
                    <a:pt x="10943" y="7741"/>
                  </a:lnTo>
                  <a:lnTo>
                    <a:pt x="11010" y="7674"/>
                  </a:lnTo>
                  <a:lnTo>
                    <a:pt x="11343" y="7341"/>
                  </a:lnTo>
                  <a:lnTo>
                    <a:pt x="11610" y="6974"/>
                  </a:lnTo>
                  <a:lnTo>
                    <a:pt x="11877" y="6573"/>
                  </a:lnTo>
                  <a:lnTo>
                    <a:pt x="12111" y="6173"/>
                  </a:lnTo>
                  <a:lnTo>
                    <a:pt x="12311" y="5773"/>
                  </a:lnTo>
                  <a:lnTo>
                    <a:pt x="12478" y="5339"/>
                  </a:lnTo>
                  <a:lnTo>
                    <a:pt x="12611" y="4872"/>
                  </a:lnTo>
                  <a:lnTo>
                    <a:pt x="12678" y="4438"/>
                  </a:lnTo>
                  <a:lnTo>
                    <a:pt x="12678" y="3971"/>
                  </a:lnTo>
                  <a:lnTo>
                    <a:pt x="12678" y="3537"/>
                  </a:lnTo>
                  <a:lnTo>
                    <a:pt x="12611" y="3104"/>
                  </a:lnTo>
                  <a:lnTo>
                    <a:pt x="12478" y="2670"/>
                  </a:lnTo>
                  <a:lnTo>
                    <a:pt x="12311" y="2236"/>
                  </a:lnTo>
                  <a:lnTo>
                    <a:pt x="12077" y="1869"/>
                  </a:lnTo>
                  <a:lnTo>
                    <a:pt x="11811" y="1502"/>
                  </a:lnTo>
                  <a:lnTo>
                    <a:pt x="11510" y="1202"/>
                  </a:lnTo>
                  <a:lnTo>
                    <a:pt x="11243" y="1035"/>
                  </a:lnTo>
                  <a:lnTo>
                    <a:pt x="10976" y="902"/>
                  </a:lnTo>
                  <a:lnTo>
                    <a:pt x="10743" y="868"/>
                  </a:lnTo>
                  <a:lnTo>
                    <a:pt x="10509" y="868"/>
                  </a:lnTo>
                  <a:lnTo>
                    <a:pt x="10276" y="935"/>
                  </a:lnTo>
                  <a:lnTo>
                    <a:pt x="10042" y="1035"/>
                  </a:lnTo>
                  <a:lnTo>
                    <a:pt x="9809" y="1169"/>
                  </a:lnTo>
                  <a:lnTo>
                    <a:pt x="9609" y="1335"/>
                  </a:lnTo>
                  <a:lnTo>
                    <a:pt x="9475" y="1135"/>
                  </a:lnTo>
                  <a:lnTo>
                    <a:pt x="9308" y="968"/>
                  </a:lnTo>
                  <a:lnTo>
                    <a:pt x="9142" y="802"/>
                  </a:lnTo>
                  <a:lnTo>
                    <a:pt x="8941" y="668"/>
                  </a:lnTo>
                  <a:lnTo>
                    <a:pt x="8741" y="601"/>
                  </a:lnTo>
                  <a:lnTo>
                    <a:pt x="8508" y="535"/>
                  </a:lnTo>
                  <a:lnTo>
                    <a:pt x="8274" y="501"/>
                  </a:lnTo>
                  <a:lnTo>
                    <a:pt x="8007" y="501"/>
                  </a:lnTo>
                  <a:lnTo>
                    <a:pt x="7707" y="568"/>
                  </a:lnTo>
                  <a:lnTo>
                    <a:pt x="7407" y="668"/>
                  </a:lnTo>
                  <a:lnTo>
                    <a:pt x="7140" y="835"/>
                  </a:lnTo>
                  <a:lnTo>
                    <a:pt x="6873" y="1035"/>
                  </a:lnTo>
                  <a:lnTo>
                    <a:pt x="6840" y="968"/>
                  </a:lnTo>
                  <a:lnTo>
                    <a:pt x="6606" y="601"/>
                  </a:lnTo>
                  <a:lnTo>
                    <a:pt x="6439" y="468"/>
                  </a:lnTo>
                  <a:lnTo>
                    <a:pt x="6306" y="301"/>
                  </a:lnTo>
                  <a:lnTo>
                    <a:pt x="6139" y="201"/>
                  </a:lnTo>
                  <a:lnTo>
                    <a:pt x="5939" y="101"/>
                  </a:lnTo>
                  <a:lnTo>
                    <a:pt x="5739" y="34"/>
                  </a:lnTo>
                  <a:lnTo>
                    <a:pt x="5538" y="1"/>
                  </a:lnTo>
                  <a:lnTo>
                    <a:pt x="5305" y="34"/>
                  </a:lnTo>
                  <a:lnTo>
                    <a:pt x="5071" y="68"/>
                  </a:lnTo>
                  <a:lnTo>
                    <a:pt x="4871" y="134"/>
                  </a:lnTo>
                  <a:lnTo>
                    <a:pt x="4671" y="234"/>
                  </a:lnTo>
                  <a:lnTo>
                    <a:pt x="4471" y="368"/>
                  </a:lnTo>
                  <a:lnTo>
                    <a:pt x="4271" y="501"/>
                  </a:lnTo>
                  <a:lnTo>
                    <a:pt x="3937" y="802"/>
                  </a:lnTo>
                  <a:lnTo>
                    <a:pt x="3737" y="1035"/>
                  </a:lnTo>
                  <a:lnTo>
                    <a:pt x="3503" y="768"/>
                  </a:lnTo>
                  <a:lnTo>
                    <a:pt x="3270" y="501"/>
                  </a:lnTo>
                  <a:lnTo>
                    <a:pt x="2969" y="268"/>
                  </a:lnTo>
                  <a:lnTo>
                    <a:pt x="2669" y="101"/>
                  </a:lnTo>
                  <a:lnTo>
                    <a:pt x="2536" y="68"/>
                  </a:lnTo>
                  <a:lnTo>
                    <a:pt x="2369" y="34"/>
                  </a:lnTo>
                  <a:lnTo>
                    <a:pt x="22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1"/>
            <p:cNvSpPr/>
            <p:nvPr/>
          </p:nvSpPr>
          <p:spPr>
            <a:xfrm>
              <a:off x="1007125" y="2567650"/>
              <a:ext cx="261075" cy="44225"/>
            </a:xfrm>
            <a:custGeom>
              <a:rect b="b" l="l" r="r" t="t"/>
              <a:pathLst>
                <a:path extrusionOk="0" h="1769" w="10443">
                  <a:moveTo>
                    <a:pt x="5805" y="0"/>
                  </a:moveTo>
                  <a:lnTo>
                    <a:pt x="3070" y="67"/>
                  </a:lnTo>
                  <a:lnTo>
                    <a:pt x="301" y="234"/>
                  </a:lnTo>
                  <a:lnTo>
                    <a:pt x="200" y="267"/>
                  </a:lnTo>
                  <a:lnTo>
                    <a:pt x="134" y="334"/>
                  </a:lnTo>
                  <a:lnTo>
                    <a:pt x="100" y="400"/>
                  </a:lnTo>
                  <a:lnTo>
                    <a:pt x="67" y="500"/>
                  </a:lnTo>
                  <a:lnTo>
                    <a:pt x="67" y="534"/>
                  </a:lnTo>
                  <a:lnTo>
                    <a:pt x="0" y="701"/>
                  </a:lnTo>
                  <a:lnTo>
                    <a:pt x="0" y="867"/>
                  </a:lnTo>
                  <a:lnTo>
                    <a:pt x="34" y="1034"/>
                  </a:lnTo>
                  <a:lnTo>
                    <a:pt x="134" y="1201"/>
                  </a:lnTo>
                  <a:lnTo>
                    <a:pt x="200" y="1301"/>
                  </a:lnTo>
                  <a:lnTo>
                    <a:pt x="301" y="1368"/>
                  </a:lnTo>
                  <a:lnTo>
                    <a:pt x="501" y="1468"/>
                  </a:lnTo>
                  <a:lnTo>
                    <a:pt x="701" y="1501"/>
                  </a:lnTo>
                  <a:lnTo>
                    <a:pt x="934" y="1535"/>
                  </a:lnTo>
                  <a:lnTo>
                    <a:pt x="2102" y="1635"/>
                  </a:lnTo>
                  <a:lnTo>
                    <a:pt x="3303" y="1702"/>
                  </a:lnTo>
                  <a:lnTo>
                    <a:pt x="4504" y="1735"/>
                  </a:lnTo>
                  <a:lnTo>
                    <a:pt x="5705" y="1768"/>
                  </a:lnTo>
                  <a:lnTo>
                    <a:pt x="6906" y="1768"/>
                  </a:lnTo>
                  <a:lnTo>
                    <a:pt x="8107" y="1735"/>
                  </a:lnTo>
                  <a:lnTo>
                    <a:pt x="9175" y="1702"/>
                  </a:lnTo>
                  <a:lnTo>
                    <a:pt x="9442" y="1702"/>
                  </a:lnTo>
                  <a:lnTo>
                    <a:pt x="9675" y="1635"/>
                  </a:lnTo>
                  <a:lnTo>
                    <a:pt x="9909" y="1568"/>
                  </a:lnTo>
                  <a:lnTo>
                    <a:pt x="10142" y="1435"/>
                  </a:lnTo>
                  <a:lnTo>
                    <a:pt x="10276" y="1301"/>
                  </a:lnTo>
                  <a:lnTo>
                    <a:pt x="10376" y="1168"/>
                  </a:lnTo>
                  <a:lnTo>
                    <a:pt x="10443" y="1001"/>
                  </a:lnTo>
                  <a:lnTo>
                    <a:pt x="10443" y="834"/>
                  </a:lnTo>
                  <a:lnTo>
                    <a:pt x="10443" y="634"/>
                  </a:lnTo>
                  <a:lnTo>
                    <a:pt x="10376" y="500"/>
                  </a:lnTo>
                  <a:lnTo>
                    <a:pt x="10276" y="334"/>
                  </a:lnTo>
                  <a:lnTo>
                    <a:pt x="10109" y="200"/>
                  </a:lnTo>
                  <a:lnTo>
                    <a:pt x="9909" y="100"/>
                  </a:lnTo>
                  <a:lnTo>
                    <a:pt x="9675" y="33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1"/>
            <p:cNvSpPr/>
            <p:nvPr/>
          </p:nvSpPr>
          <p:spPr>
            <a:xfrm>
              <a:off x="1003775" y="2591825"/>
              <a:ext cx="262750" cy="102625"/>
            </a:xfrm>
            <a:custGeom>
              <a:rect b="b" l="l" r="r" t="t"/>
              <a:pathLst>
                <a:path extrusionOk="0" h="4105" w="10510">
                  <a:moveTo>
                    <a:pt x="768" y="1"/>
                  </a:moveTo>
                  <a:lnTo>
                    <a:pt x="635" y="67"/>
                  </a:lnTo>
                  <a:lnTo>
                    <a:pt x="501" y="134"/>
                  </a:lnTo>
                  <a:lnTo>
                    <a:pt x="368" y="234"/>
                  </a:lnTo>
                  <a:lnTo>
                    <a:pt x="268" y="334"/>
                  </a:lnTo>
                  <a:lnTo>
                    <a:pt x="134" y="601"/>
                  </a:lnTo>
                  <a:lnTo>
                    <a:pt x="34" y="868"/>
                  </a:lnTo>
                  <a:lnTo>
                    <a:pt x="1" y="1135"/>
                  </a:lnTo>
                  <a:lnTo>
                    <a:pt x="34" y="1435"/>
                  </a:lnTo>
                  <a:lnTo>
                    <a:pt x="134" y="1735"/>
                  </a:lnTo>
                  <a:lnTo>
                    <a:pt x="301" y="1969"/>
                  </a:lnTo>
                  <a:lnTo>
                    <a:pt x="535" y="2236"/>
                  </a:lnTo>
                  <a:lnTo>
                    <a:pt x="801" y="2403"/>
                  </a:lnTo>
                  <a:lnTo>
                    <a:pt x="768" y="2469"/>
                  </a:lnTo>
                  <a:lnTo>
                    <a:pt x="701" y="2603"/>
                  </a:lnTo>
                  <a:lnTo>
                    <a:pt x="635" y="2703"/>
                  </a:lnTo>
                  <a:lnTo>
                    <a:pt x="635" y="2836"/>
                  </a:lnTo>
                  <a:lnTo>
                    <a:pt x="635" y="2936"/>
                  </a:lnTo>
                  <a:lnTo>
                    <a:pt x="668" y="3203"/>
                  </a:lnTo>
                  <a:lnTo>
                    <a:pt x="801" y="3404"/>
                  </a:lnTo>
                  <a:lnTo>
                    <a:pt x="902" y="3537"/>
                  </a:lnTo>
                  <a:lnTo>
                    <a:pt x="1035" y="3637"/>
                  </a:lnTo>
                  <a:lnTo>
                    <a:pt x="1302" y="3804"/>
                  </a:lnTo>
                  <a:lnTo>
                    <a:pt x="1602" y="3904"/>
                  </a:lnTo>
                  <a:lnTo>
                    <a:pt x="1902" y="3937"/>
                  </a:lnTo>
                  <a:lnTo>
                    <a:pt x="2703" y="4037"/>
                  </a:lnTo>
                  <a:lnTo>
                    <a:pt x="3470" y="4104"/>
                  </a:lnTo>
                  <a:lnTo>
                    <a:pt x="5072" y="4104"/>
                  </a:lnTo>
                  <a:lnTo>
                    <a:pt x="6707" y="4037"/>
                  </a:lnTo>
                  <a:lnTo>
                    <a:pt x="8341" y="3937"/>
                  </a:lnTo>
                  <a:lnTo>
                    <a:pt x="8975" y="3871"/>
                  </a:lnTo>
                  <a:lnTo>
                    <a:pt x="9276" y="3837"/>
                  </a:lnTo>
                  <a:lnTo>
                    <a:pt x="9609" y="3737"/>
                  </a:lnTo>
                  <a:lnTo>
                    <a:pt x="9843" y="3637"/>
                  </a:lnTo>
                  <a:lnTo>
                    <a:pt x="10043" y="3437"/>
                  </a:lnTo>
                  <a:lnTo>
                    <a:pt x="10110" y="3337"/>
                  </a:lnTo>
                  <a:lnTo>
                    <a:pt x="10143" y="3237"/>
                  </a:lnTo>
                  <a:lnTo>
                    <a:pt x="10176" y="3103"/>
                  </a:lnTo>
                  <a:lnTo>
                    <a:pt x="10176" y="2936"/>
                  </a:lnTo>
                  <a:lnTo>
                    <a:pt x="10176" y="2803"/>
                  </a:lnTo>
                  <a:lnTo>
                    <a:pt x="10143" y="2703"/>
                  </a:lnTo>
                  <a:lnTo>
                    <a:pt x="10076" y="2569"/>
                  </a:lnTo>
                  <a:lnTo>
                    <a:pt x="10010" y="2469"/>
                  </a:lnTo>
                  <a:lnTo>
                    <a:pt x="10076" y="2436"/>
                  </a:lnTo>
                  <a:lnTo>
                    <a:pt x="10210" y="2303"/>
                  </a:lnTo>
                  <a:lnTo>
                    <a:pt x="10343" y="2136"/>
                  </a:lnTo>
                  <a:lnTo>
                    <a:pt x="10410" y="1969"/>
                  </a:lnTo>
                  <a:lnTo>
                    <a:pt x="10477" y="1802"/>
                  </a:lnTo>
                  <a:lnTo>
                    <a:pt x="10510" y="1635"/>
                  </a:lnTo>
                  <a:lnTo>
                    <a:pt x="10510" y="1468"/>
                  </a:lnTo>
                  <a:lnTo>
                    <a:pt x="10510" y="1302"/>
                  </a:lnTo>
                  <a:lnTo>
                    <a:pt x="10477" y="1135"/>
                  </a:lnTo>
                  <a:lnTo>
                    <a:pt x="10343" y="801"/>
                  </a:lnTo>
                  <a:lnTo>
                    <a:pt x="10143" y="501"/>
                  </a:lnTo>
                  <a:lnTo>
                    <a:pt x="9876" y="234"/>
                  </a:lnTo>
                  <a:lnTo>
                    <a:pt x="9709" y="134"/>
                  </a:lnTo>
                  <a:lnTo>
                    <a:pt x="9542" y="34"/>
                  </a:lnTo>
                  <a:lnTo>
                    <a:pt x="9442" y="1"/>
                  </a:lnTo>
                  <a:lnTo>
                    <a:pt x="9376" y="34"/>
                  </a:lnTo>
                  <a:lnTo>
                    <a:pt x="9276" y="67"/>
                  </a:lnTo>
                  <a:lnTo>
                    <a:pt x="9242" y="134"/>
                  </a:lnTo>
                  <a:lnTo>
                    <a:pt x="9209" y="234"/>
                  </a:lnTo>
                  <a:lnTo>
                    <a:pt x="9209" y="301"/>
                  </a:lnTo>
                  <a:lnTo>
                    <a:pt x="9242" y="401"/>
                  </a:lnTo>
                  <a:lnTo>
                    <a:pt x="9309" y="434"/>
                  </a:lnTo>
                  <a:lnTo>
                    <a:pt x="9476" y="534"/>
                  </a:lnTo>
                  <a:lnTo>
                    <a:pt x="9609" y="634"/>
                  </a:lnTo>
                  <a:lnTo>
                    <a:pt x="9743" y="768"/>
                  </a:lnTo>
                  <a:lnTo>
                    <a:pt x="9876" y="901"/>
                  </a:lnTo>
                  <a:lnTo>
                    <a:pt x="9943" y="1035"/>
                  </a:lnTo>
                  <a:lnTo>
                    <a:pt x="10010" y="1202"/>
                  </a:lnTo>
                  <a:lnTo>
                    <a:pt x="10043" y="1368"/>
                  </a:lnTo>
                  <a:lnTo>
                    <a:pt x="10043" y="1569"/>
                  </a:lnTo>
                  <a:lnTo>
                    <a:pt x="9976" y="1769"/>
                  </a:lnTo>
                  <a:lnTo>
                    <a:pt x="9876" y="1936"/>
                  </a:lnTo>
                  <a:lnTo>
                    <a:pt x="9776" y="2036"/>
                  </a:lnTo>
                  <a:lnTo>
                    <a:pt x="9609" y="2136"/>
                  </a:lnTo>
                  <a:lnTo>
                    <a:pt x="9442" y="2202"/>
                  </a:lnTo>
                  <a:lnTo>
                    <a:pt x="9276" y="2236"/>
                  </a:lnTo>
                  <a:lnTo>
                    <a:pt x="8909" y="2269"/>
                  </a:lnTo>
                  <a:lnTo>
                    <a:pt x="7107" y="2303"/>
                  </a:lnTo>
                  <a:lnTo>
                    <a:pt x="2303" y="2303"/>
                  </a:lnTo>
                  <a:lnTo>
                    <a:pt x="1869" y="2269"/>
                  </a:lnTo>
                  <a:lnTo>
                    <a:pt x="1502" y="2202"/>
                  </a:lnTo>
                  <a:lnTo>
                    <a:pt x="1168" y="2069"/>
                  </a:lnTo>
                  <a:lnTo>
                    <a:pt x="1002" y="1969"/>
                  </a:lnTo>
                  <a:lnTo>
                    <a:pt x="868" y="1869"/>
                  </a:lnTo>
                  <a:lnTo>
                    <a:pt x="735" y="1735"/>
                  </a:lnTo>
                  <a:lnTo>
                    <a:pt x="601" y="1569"/>
                  </a:lnTo>
                  <a:lnTo>
                    <a:pt x="535" y="1435"/>
                  </a:lnTo>
                  <a:lnTo>
                    <a:pt x="501" y="1268"/>
                  </a:lnTo>
                  <a:lnTo>
                    <a:pt x="501" y="1102"/>
                  </a:lnTo>
                  <a:lnTo>
                    <a:pt x="501" y="935"/>
                  </a:lnTo>
                  <a:lnTo>
                    <a:pt x="568" y="801"/>
                  </a:lnTo>
                  <a:lnTo>
                    <a:pt x="635" y="668"/>
                  </a:lnTo>
                  <a:lnTo>
                    <a:pt x="735" y="534"/>
                  </a:lnTo>
                  <a:lnTo>
                    <a:pt x="902" y="468"/>
                  </a:lnTo>
                  <a:lnTo>
                    <a:pt x="1002" y="401"/>
                  </a:lnTo>
                  <a:lnTo>
                    <a:pt x="1035" y="334"/>
                  </a:lnTo>
                  <a:lnTo>
                    <a:pt x="1068" y="234"/>
                  </a:lnTo>
                  <a:lnTo>
                    <a:pt x="1068" y="167"/>
                  </a:lnTo>
                  <a:lnTo>
                    <a:pt x="1035" y="67"/>
                  </a:lnTo>
                  <a:lnTo>
                    <a:pt x="968" y="34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1"/>
            <p:cNvSpPr/>
            <p:nvPr/>
          </p:nvSpPr>
          <p:spPr>
            <a:xfrm>
              <a:off x="1071350" y="2667725"/>
              <a:ext cx="141800" cy="70925"/>
            </a:xfrm>
            <a:custGeom>
              <a:rect b="b" l="l" r="r" t="t"/>
              <a:pathLst>
                <a:path extrusionOk="0" h="2837" w="5672">
                  <a:moveTo>
                    <a:pt x="5372" y="1"/>
                  </a:moveTo>
                  <a:lnTo>
                    <a:pt x="5305" y="34"/>
                  </a:lnTo>
                  <a:lnTo>
                    <a:pt x="5238" y="67"/>
                  </a:lnTo>
                  <a:lnTo>
                    <a:pt x="5171" y="134"/>
                  </a:lnTo>
                  <a:lnTo>
                    <a:pt x="5171" y="234"/>
                  </a:lnTo>
                  <a:lnTo>
                    <a:pt x="5171" y="468"/>
                  </a:lnTo>
                  <a:lnTo>
                    <a:pt x="5138" y="668"/>
                  </a:lnTo>
                  <a:lnTo>
                    <a:pt x="5105" y="868"/>
                  </a:lnTo>
                  <a:lnTo>
                    <a:pt x="5038" y="1068"/>
                  </a:lnTo>
                  <a:lnTo>
                    <a:pt x="4904" y="1235"/>
                  </a:lnTo>
                  <a:lnTo>
                    <a:pt x="4804" y="1402"/>
                  </a:lnTo>
                  <a:lnTo>
                    <a:pt x="4638" y="1569"/>
                  </a:lnTo>
                  <a:lnTo>
                    <a:pt x="4471" y="1735"/>
                  </a:lnTo>
                  <a:lnTo>
                    <a:pt x="4137" y="1969"/>
                  </a:lnTo>
                  <a:lnTo>
                    <a:pt x="3737" y="2169"/>
                  </a:lnTo>
                  <a:lnTo>
                    <a:pt x="3336" y="2303"/>
                  </a:lnTo>
                  <a:lnTo>
                    <a:pt x="2936" y="2369"/>
                  </a:lnTo>
                  <a:lnTo>
                    <a:pt x="2502" y="2336"/>
                  </a:lnTo>
                  <a:lnTo>
                    <a:pt x="2135" y="2269"/>
                  </a:lnTo>
                  <a:lnTo>
                    <a:pt x="1768" y="2102"/>
                  </a:lnTo>
                  <a:lnTo>
                    <a:pt x="1401" y="1902"/>
                  </a:lnTo>
                  <a:lnTo>
                    <a:pt x="1101" y="1635"/>
                  </a:lnTo>
                  <a:lnTo>
                    <a:pt x="834" y="1335"/>
                  </a:lnTo>
                  <a:lnTo>
                    <a:pt x="634" y="1001"/>
                  </a:lnTo>
                  <a:lnTo>
                    <a:pt x="467" y="601"/>
                  </a:lnTo>
                  <a:lnTo>
                    <a:pt x="434" y="534"/>
                  </a:lnTo>
                  <a:lnTo>
                    <a:pt x="334" y="468"/>
                  </a:lnTo>
                  <a:lnTo>
                    <a:pt x="267" y="434"/>
                  </a:lnTo>
                  <a:lnTo>
                    <a:pt x="167" y="468"/>
                  </a:lnTo>
                  <a:lnTo>
                    <a:pt x="100" y="501"/>
                  </a:lnTo>
                  <a:lnTo>
                    <a:pt x="34" y="568"/>
                  </a:lnTo>
                  <a:lnTo>
                    <a:pt x="0" y="634"/>
                  </a:lnTo>
                  <a:lnTo>
                    <a:pt x="0" y="735"/>
                  </a:lnTo>
                  <a:lnTo>
                    <a:pt x="100" y="968"/>
                  </a:lnTo>
                  <a:lnTo>
                    <a:pt x="200" y="1202"/>
                  </a:lnTo>
                  <a:lnTo>
                    <a:pt x="467" y="1602"/>
                  </a:lnTo>
                  <a:lnTo>
                    <a:pt x="767" y="1969"/>
                  </a:lnTo>
                  <a:lnTo>
                    <a:pt x="1168" y="2303"/>
                  </a:lnTo>
                  <a:lnTo>
                    <a:pt x="1568" y="2536"/>
                  </a:lnTo>
                  <a:lnTo>
                    <a:pt x="1802" y="2636"/>
                  </a:lnTo>
                  <a:lnTo>
                    <a:pt x="2035" y="2736"/>
                  </a:lnTo>
                  <a:lnTo>
                    <a:pt x="2269" y="2770"/>
                  </a:lnTo>
                  <a:lnTo>
                    <a:pt x="2502" y="2836"/>
                  </a:lnTo>
                  <a:lnTo>
                    <a:pt x="3003" y="2836"/>
                  </a:lnTo>
                  <a:lnTo>
                    <a:pt x="3236" y="2803"/>
                  </a:lnTo>
                  <a:lnTo>
                    <a:pt x="3470" y="2770"/>
                  </a:lnTo>
                  <a:lnTo>
                    <a:pt x="3970" y="2603"/>
                  </a:lnTo>
                  <a:lnTo>
                    <a:pt x="4204" y="2469"/>
                  </a:lnTo>
                  <a:lnTo>
                    <a:pt x="4437" y="2336"/>
                  </a:lnTo>
                  <a:lnTo>
                    <a:pt x="4638" y="2202"/>
                  </a:lnTo>
                  <a:lnTo>
                    <a:pt x="4871" y="2036"/>
                  </a:lnTo>
                  <a:lnTo>
                    <a:pt x="5038" y="1869"/>
                  </a:lnTo>
                  <a:lnTo>
                    <a:pt x="5205" y="1669"/>
                  </a:lnTo>
                  <a:lnTo>
                    <a:pt x="5372" y="1468"/>
                  </a:lnTo>
                  <a:lnTo>
                    <a:pt x="5472" y="1235"/>
                  </a:lnTo>
                  <a:lnTo>
                    <a:pt x="5572" y="1001"/>
                  </a:lnTo>
                  <a:lnTo>
                    <a:pt x="5638" y="768"/>
                  </a:lnTo>
                  <a:lnTo>
                    <a:pt x="5672" y="501"/>
                  </a:lnTo>
                  <a:lnTo>
                    <a:pt x="5638" y="234"/>
                  </a:lnTo>
                  <a:lnTo>
                    <a:pt x="5605" y="134"/>
                  </a:lnTo>
                  <a:lnTo>
                    <a:pt x="5572" y="67"/>
                  </a:lnTo>
                  <a:lnTo>
                    <a:pt x="5472" y="34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1"/>
            <p:cNvSpPr/>
            <p:nvPr/>
          </p:nvSpPr>
          <p:spPr>
            <a:xfrm>
              <a:off x="914550" y="2108900"/>
              <a:ext cx="56725" cy="25050"/>
            </a:xfrm>
            <a:custGeom>
              <a:rect b="b" l="l" r="r" t="t"/>
              <a:pathLst>
                <a:path extrusionOk="0" h="1002" w="2269">
                  <a:moveTo>
                    <a:pt x="200" y="1"/>
                  </a:moveTo>
                  <a:lnTo>
                    <a:pt x="100" y="34"/>
                  </a:lnTo>
                  <a:lnTo>
                    <a:pt x="33" y="67"/>
                  </a:lnTo>
                  <a:lnTo>
                    <a:pt x="0" y="167"/>
                  </a:lnTo>
                  <a:lnTo>
                    <a:pt x="0" y="268"/>
                  </a:lnTo>
                  <a:lnTo>
                    <a:pt x="0" y="334"/>
                  </a:lnTo>
                  <a:lnTo>
                    <a:pt x="67" y="434"/>
                  </a:lnTo>
                  <a:lnTo>
                    <a:pt x="167" y="468"/>
                  </a:lnTo>
                  <a:lnTo>
                    <a:pt x="601" y="534"/>
                  </a:lnTo>
                  <a:lnTo>
                    <a:pt x="1034" y="668"/>
                  </a:lnTo>
                  <a:lnTo>
                    <a:pt x="1468" y="801"/>
                  </a:lnTo>
                  <a:lnTo>
                    <a:pt x="1902" y="968"/>
                  </a:lnTo>
                  <a:lnTo>
                    <a:pt x="2002" y="1002"/>
                  </a:lnTo>
                  <a:lnTo>
                    <a:pt x="2068" y="1002"/>
                  </a:lnTo>
                  <a:lnTo>
                    <a:pt x="2169" y="968"/>
                  </a:lnTo>
                  <a:lnTo>
                    <a:pt x="2235" y="901"/>
                  </a:lnTo>
                  <a:lnTo>
                    <a:pt x="2269" y="801"/>
                  </a:lnTo>
                  <a:lnTo>
                    <a:pt x="2235" y="701"/>
                  </a:lnTo>
                  <a:lnTo>
                    <a:pt x="2202" y="635"/>
                  </a:lnTo>
                  <a:lnTo>
                    <a:pt x="2135" y="568"/>
                  </a:lnTo>
                  <a:lnTo>
                    <a:pt x="1701" y="368"/>
                  </a:lnTo>
                  <a:lnTo>
                    <a:pt x="1234" y="201"/>
                  </a:lnTo>
                  <a:lnTo>
                    <a:pt x="767" y="1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1"/>
            <p:cNvSpPr/>
            <p:nvPr/>
          </p:nvSpPr>
          <p:spPr>
            <a:xfrm>
              <a:off x="985425" y="2043850"/>
              <a:ext cx="32550" cy="41725"/>
            </a:xfrm>
            <a:custGeom>
              <a:rect b="b" l="l" r="r" t="t"/>
              <a:pathLst>
                <a:path extrusionOk="0" h="1669" w="1302">
                  <a:moveTo>
                    <a:pt x="201" y="0"/>
                  </a:moveTo>
                  <a:lnTo>
                    <a:pt x="134" y="34"/>
                  </a:lnTo>
                  <a:lnTo>
                    <a:pt x="68" y="100"/>
                  </a:lnTo>
                  <a:lnTo>
                    <a:pt x="1" y="167"/>
                  </a:lnTo>
                  <a:lnTo>
                    <a:pt x="1" y="267"/>
                  </a:lnTo>
                  <a:lnTo>
                    <a:pt x="34" y="367"/>
                  </a:lnTo>
                  <a:lnTo>
                    <a:pt x="835" y="1535"/>
                  </a:lnTo>
                  <a:lnTo>
                    <a:pt x="902" y="1602"/>
                  </a:lnTo>
                  <a:lnTo>
                    <a:pt x="1002" y="1669"/>
                  </a:lnTo>
                  <a:lnTo>
                    <a:pt x="1102" y="1669"/>
                  </a:lnTo>
                  <a:lnTo>
                    <a:pt x="1169" y="1635"/>
                  </a:lnTo>
                  <a:lnTo>
                    <a:pt x="1235" y="1568"/>
                  </a:lnTo>
                  <a:lnTo>
                    <a:pt x="1302" y="1468"/>
                  </a:lnTo>
                  <a:lnTo>
                    <a:pt x="1302" y="1402"/>
                  </a:lnTo>
                  <a:lnTo>
                    <a:pt x="1269" y="1302"/>
                  </a:lnTo>
                  <a:lnTo>
                    <a:pt x="468" y="134"/>
                  </a:lnTo>
                  <a:lnTo>
                    <a:pt x="401" y="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1"/>
            <p:cNvSpPr/>
            <p:nvPr/>
          </p:nvSpPr>
          <p:spPr>
            <a:xfrm>
              <a:off x="1074675" y="2018825"/>
              <a:ext cx="16700" cy="50900"/>
            </a:xfrm>
            <a:custGeom>
              <a:rect b="b" l="l" r="r" t="t"/>
              <a:pathLst>
                <a:path extrusionOk="0" h="2036" w="668">
                  <a:moveTo>
                    <a:pt x="167" y="1"/>
                  </a:moveTo>
                  <a:lnTo>
                    <a:pt x="67" y="67"/>
                  </a:lnTo>
                  <a:lnTo>
                    <a:pt x="34" y="134"/>
                  </a:lnTo>
                  <a:lnTo>
                    <a:pt x="1" y="201"/>
                  </a:lnTo>
                  <a:lnTo>
                    <a:pt x="1" y="301"/>
                  </a:lnTo>
                  <a:lnTo>
                    <a:pt x="67" y="668"/>
                  </a:lnTo>
                  <a:lnTo>
                    <a:pt x="134" y="1035"/>
                  </a:lnTo>
                  <a:lnTo>
                    <a:pt x="167" y="1435"/>
                  </a:lnTo>
                  <a:lnTo>
                    <a:pt x="167" y="1802"/>
                  </a:lnTo>
                  <a:lnTo>
                    <a:pt x="201" y="1902"/>
                  </a:lnTo>
                  <a:lnTo>
                    <a:pt x="234" y="1969"/>
                  </a:lnTo>
                  <a:lnTo>
                    <a:pt x="334" y="2036"/>
                  </a:lnTo>
                  <a:lnTo>
                    <a:pt x="501" y="2036"/>
                  </a:lnTo>
                  <a:lnTo>
                    <a:pt x="568" y="1969"/>
                  </a:lnTo>
                  <a:lnTo>
                    <a:pt x="634" y="1902"/>
                  </a:lnTo>
                  <a:lnTo>
                    <a:pt x="668" y="1802"/>
                  </a:lnTo>
                  <a:lnTo>
                    <a:pt x="634" y="1402"/>
                  </a:lnTo>
                  <a:lnTo>
                    <a:pt x="601" y="1001"/>
                  </a:lnTo>
                  <a:lnTo>
                    <a:pt x="568" y="568"/>
                  </a:lnTo>
                  <a:lnTo>
                    <a:pt x="468" y="167"/>
                  </a:lnTo>
                  <a:lnTo>
                    <a:pt x="401" y="101"/>
                  </a:lnTo>
                  <a:lnTo>
                    <a:pt x="334" y="3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1"/>
            <p:cNvSpPr/>
            <p:nvPr/>
          </p:nvSpPr>
          <p:spPr>
            <a:xfrm>
              <a:off x="1162250" y="2020500"/>
              <a:ext cx="22550" cy="61750"/>
            </a:xfrm>
            <a:custGeom>
              <a:rect b="b" l="l" r="r" t="t"/>
              <a:pathLst>
                <a:path extrusionOk="0" h="2470" w="902">
                  <a:moveTo>
                    <a:pt x="668" y="0"/>
                  </a:moveTo>
                  <a:lnTo>
                    <a:pt x="568" y="34"/>
                  </a:lnTo>
                  <a:lnTo>
                    <a:pt x="501" y="67"/>
                  </a:lnTo>
                  <a:lnTo>
                    <a:pt x="434" y="134"/>
                  </a:lnTo>
                  <a:lnTo>
                    <a:pt x="434" y="234"/>
                  </a:lnTo>
                  <a:lnTo>
                    <a:pt x="368" y="734"/>
                  </a:lnTo>
                  <a:lnTo>
                    <a:pt x="301" y="1235"/>
                  </a:lnTo>
                  <a:lnTo>
                    <a:pt x="167" y="1702"/>
                  </a:lnTo>
                  <a:lnTo>
                    <a:pt x="34" y="2169"/>
                  </a:lnTo>
                  <a:lnTo>
                    <a:pt x="1" y="2269"/>
                  </a:lnTo>
                  <a:lnTo>
                    <a:pt x="34" y="2336"/>
                  </a:lnTo>
                  <a:lnTo>
                    <a:pt x="101" y="2402"/>
                  </a:lnTo>
                  <a:lnTo>
                    <a:pt x="201" y="2469"/>
                  </a:lnTo>
                  <a:lnTo>
                    <a:pt x="301" y="2469"/>
                  </a:lnTo>
                  <a:lnTo>
                    <a:pt x="368" y="2436"/>
                  </a:lnTo>
                  <a:lnTo>
                    <a:pt x="434" y="2369"/>
                  </a:lnTo>
                  <a:lnTo>
                    <a:pt x="501" y="2302"/>
                  </a:lnTo>
                  <a:lnTo>
                    <a:pt x="635" y="1802"/>
                  </a:lnTo>
                  <a:lnTo>
                    <a:pt x="768" y="1268"/>
                  </a:lnTo>
                  <a:lnTo>
                    <a:pt x="868" y="768"/>
                  </a:lnTo>
                  <a:lnTo>
                    <a:pt x="901" y="234"/>
                  </a:lnTo>
                  <a:lnTo>
                    <a:pt x="868" y="134"/>
                  </a:lnTo>
                  <a:lnTo>
                    <a:pt x="835" y="67"/>
                  </a:lnTo>
                  <a:lnTo>
                    <a:pt x="735" y="34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1"/>
            <p:cNvSpPr/>
            <p:nvPr/>
          </p:nvSpPr>
          <p:spPr>
            <a:xfrm>
              <a:off x="1226475" y="2045525"/>
              <a:ext cx="35900" cy="49225"/>
            </a:xfrm>
            <a:custGeom>
              <a:rect b="b" l="l" r="r" t="t"/>
              <a:pathLst>
                <a:path extrusionOk="0" h="1969" w="1436">
                  <a:moveTo>
                    <a:pt x="1135" y="0"/>
                  </a:moveTo>
                  <a:lnTo>
                    <a:pt x="1035" y="33"/>
                  </a:lnTo>
                  <a:lnTo>
                    <a:pt x="968" y="100"/>
                  </a:lnTo>
                  <a:lnTo>
                    <a:pt x="34" y="1602"/>
                  </a:lnTo>
                  <a:lnTo>
                    <a:pt x="1" y="1702"/>
                  </a:lnTo>
                  <a:lnTo>
                    <a:pt x="34" y="1802"/>
                  </a:lnTo>
                  <a:lnTo>
                    <a:pt x="67" y="1868"/>
                  </a:lnTo>
                  <a:lnTo>
                    <a:pt x="134" y="1935"/>
                  </a:lnTo>
                  <a:lnTo>
                    <a:pt x="234" y="1969"/>
                  </a:lnTo>
                  <a:lnTo>
                    <a:pt x="301" y="1969"/>
                  </a:lnTo>
                  <a:lnTo>
                    <a:pt x="401" y="1935"/>
                  </a:lnTo>
                  <a:lnTo>
                    <a:pt x="468" y="1835"/>
                  </a:lnTo>
                  <a:lnTo>
                    <a:pt x="1402" y="367"/>
                  </a:lnTo>
                  <a:lnTo>
                    <a:pt x="1435" y="267"/>
                  </a:lnTo>
                  <a:lnTo>
                    <a:pt x="1402" y="167"/>
                  </a:lnTo>
                  <a:lnTo>
                    <a:pt x="1368" y="100"/>
                  </a:lnTo>
                  <a:lnTo>
                    <a:pt x="1302" y="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1"/>
            <p:cNvSpPr/>
            <p:nvPr/>
          </p:nvSpPr>
          <p:spPr>
            <a:xfrm>
              <a:off x="1270675" y="2095550"/>
              <a:ext cx="40075" cy="35075"/>
            </a:xfrm>
            <a:custGeom>
              <a:rect b="b" l="l" r="r" t="t"/>
              <a:pathLst>
                <a:path extrusionOk="0" h="1403" w="1603">
                  <a:moveTo>
                    <a:pt x="1269" y="1"/>
                  </a:moveTo>
                  <a:lnTo>
                    <a:pt x="1168" y="68"/>
                  </a:lnTo>
                  <a:lnTo>
                    <a:pt x="68" y="1002"/>
                  </a:lnTo>
                  <a:lnTo>
                    <a:pt x="1" y="1068"/>
                  </a:lnTo>
                  <a:lnTo>
                    <a:pt x="1" y="1169"/>
                  </a:lnTo>
                  <a:lnTo>
                    <a:pt x="1" y="1269"/>
                  </a:lnTo>
                  <a:lnTo>
                    <a:pt x="68" y="1335"/>
                  </a:lnTo>
                  <a:lnTo>
                    <a:pt x="134" y="1369"/>
                  </a:lnTo>
                  <a:lnTo>
                    <a:pt x="234" y="1402"/>
                  </a:lnTo>
                  <a:lnTo>
                    <a:pt x="301" y="1369"/>
                  </a:lnTo>
                  <a:lnTo>
                    <a:pt x="401" y="1335"/>
                  </a:lnTo>
                  <a:lnTo>
                    <a:pt x="1502" y="401"/>
                  </a:lnTo>
                  <a:lnTo>
                    <a:pt x="1569" y="334"/>
                  </a:lnTo>
                  <a:lnTo>
                    <a:pt x="1602" y="234"/>
                  </a:lnTo>
                  <a:lnTo>
                    <a:pt x="1569" y="134"/>
                  </a:lnTo>
                  <a:lnTo>
                    <a:pt x="1502" y="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1"/>
            <p:cNvSpPr/>
            <p:nvPr/>
          </p:nvSpPr>
          <p:spPr>
            <a:xfrm>
              <a:off x="1299875" y="21264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601" y="0"/>
                  </a:moveTo>
                  <a:lnTo>
                    <a:pt x="501" y="34"/>
                  </a:lnTo>
                  <a:lnTo>
                    <a:pt x="134" y="267"/>
                  </a:lnTo>
                  <a:lnTo>
                    <a:pt x="67" y="334"/>
                  </a:lnTo>
                  <a:lnTo>
                    <a:pt x="0" y="434"/>
                  </a:lnTo>
                  <a:lnTo>
                    <a:pt x="0" y="501"/>
                  </a:lnTo>
                  <a:lnTo>
                    <a:pt x="34" y="601"/>
                  </a:lnTo>
                  <a:lnTo>
                    <a:pt x="101" y="668"/>
                  </a:lnTo>
                  <a:lnTo>
                    <a:pt x="167" y="734"/>
                  </a:lnTo>
                  <a:lnTo>
                    <a:pt x="267" y="734"/>
                  </a:lnTo>
                  <a:lnTo>
                    <a:pt x="367" y="701"/>
                  </a:lnTo>
                  <a:lnTo>
                    <a:pt x="734" y="434"/>
                  </a:lnTo>
                  <a:lnTo>
                    <a:pt x="801" y="367"/>
                  </a:lnTo>
                  <a:lnTo>
                    <a:pt x="835" y="301"/>
                  </a:lnTo>
                  <a:lnTo>
                    <a:pt x="868" y="200"/>
                  </a:lnTo>
                  <a:lnTo>
                    <a:pt x="835" y="100"/>
                  </a:lnTo>
                  <a:lnTo>
                    <a:pt x="768" y="34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1295700" y="2199825"/>
              <a:ext cx="22550" cy="13350"/>
            </a:xfrm>
            <a:custGeom>
              <a:rect b="b" l="l" r="r" t="t"/>
              <a:pathLst>
                <a:path extrusionOk="0" h="534" w="902">
                  <a:moveTo>
                    <a:pt x="201" y="0"/>
                  </a:moveTo>
                  <a:lnTo>
                    <a:pt x="101" y="34"/>
                  </a:lnTo>
                  <a:lnTo>
                    <a:pt x="34" y="67"/>
                  </a:lnTo>
                  <a:lnTo>
                    <a:pt x="1" y="167"/>
                  </a:lnTo>
                  <a:lnTo>
                    <a:pt x="1" y="267"/>
                  </a:lnTo>
                  <a:lnTo>
                    <a:pt x="1" y="334"/>
                  </a:lnTo>
                  <a:lnTo>
                    <a:pt x="67" y="434"/>
                  </a:lnTo>
                  <a:lnTo>
                    <a:pt x="167" y="467"/>
                  </a:lnTo>
                  <a:lnTo>
                    <a:pt x="601" y="534"/>
                  </a:lnTo>
                  <a:lnTo>
                    <a:pt x="701" y="534"/>
                  </a:lnTo>
                  <a:lnTo>
                    <a:pt x="768" y="501"/>
                  </a:lnTo>
                  <a:lnTo>
                    <a:pt x="835" y="434"/>
                  </a:lnTo>
                  <a:lnTo>
                    <a:pt x="901" y="367"/>
                  </a:lnTo>
                  <a:lnTo>
                    <a:pt x="901" y="267"/>
                  </a:lnTo>
                  <a:lnTo>
                    <a:pt x="868" y="167"/>
                  </a:lnTo>
                  <a:lnTo>
                    <a:pt x="801" y="100"/>
                  </a:lnTo>
                  <a:lnTo>
                    <a:pt x="735" y="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2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3" name="Google Shape;813;p52"/>
          <p:cNvSpPr txBox="1"/>
          <p:nvPr>
            <p:ph idx="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Comparison</a:t>
            </a:r>
            <a:endParaRPr/>
          </a:p>
        </p:txBody>
      </p:sp>
      <p:pic>
        <p:nvPicPr>
          <p:cNvPr id="814" name="Google Shape;814;p52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825" y="1024100"/>
            <a:ext cx="5371395" cy="332132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15" name="Google Shape;815;p52"/>
          <p:cNvGraphicFramePr/>
          <p:nvPr/>
        </p:nvGraphicFramePr>
        <p:xfrm>
          <a:off x="5854850" y="102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{DE18DE0E-F463-499D-971E-F5F05E18FA4C}</a:tableStyleId>
              </a:tblPr>
              <a:tblGrid>
                <a:gridCol w="1075350"/>
                <a:gridCol w="940050"/>
                <a:gridCol w="920725"/>
              </a:tblGrid>
              <a:tr h="36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sMAPE</a:t>
                      </a:r>
                      <a:endParaRPr b="1"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Time(sec)</a:t>
                      </a:r>
                      <a:endParaRPr b="1"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87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Linear Regression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0.1060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A86E8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0.04</a:t>
                      </a:r>
                      <a:endParaRPr b="1" sz="1300">
                        <a:solidFill>
                          <a:srgbClr val="4A86E8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9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Linear Model 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with ARIMA</a:t>
                      </a:r>
                      <a:endParaRPr sz="11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0.2080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30.76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3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Holt Winters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0.0913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3.44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1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STLF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0.0673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3.53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Prophet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0.0891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36.04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Tbats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0.0466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421.14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47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LSTM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rgbClr val="4A86E8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0.024</a:t>
                      </a:r>
                      <a:endParaRPr b="1" sz="1600">
                        <a:solidFill>
                          <a:srgbClr val="4A86E8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22.88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53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1" name="Google Shape;821;p53"/>
          <p:cNvSpPr txBox="1"/>
          <p:nvPr>
            <p:ph idx="2" type="title"/>
          </p:nvPr>
        </p:nvSpPr>
        <p:spPr>
          <a:xfrm>
            <a:off x="357525" y="142375"/>
            <a:ext cx="66633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orecasting vs supervised learning models</a:t>
            </a:r>
            <a:endParaRPr/>
          </a:p>
        </p:txBody>
      </p:sp>
      <p:graphicFrame>
        <p:nvGraphicFramePr>
          <p:cNvPr id="822" name="Google Shape;822;p53"/>
          <p:cNvGraphicFramePr/>
          <p:nvPr/>
        </p:nvGraphicFramePr>
        <p:xfrm>
          <a:off x="5734100" y="98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{DE18DE0E-F463-499D-971E-F5F05E18FA4C}</a:tableStyleId>
              </a:tblPr>
              <a:tblGrid>
                <a:gridCol w="1373825"/>
                <a:gridCol w="1664850"/>
              </a:tblGrid>
              <a:tr h="362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RMSE</a:t>
                      </a:r>
                      <a:endParaRPr b="1"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875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RF*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3174.7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95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DT*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4613.9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335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SVR*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3898.7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01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FFNN*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3203.6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LR*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D85C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3925.5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Tbats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1722.6</a:t>
                      </a:r>
                      <a:endParaRPr b="1"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396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LSTM</a:t>
                      </a:r>
                      <a:endParaRPr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solidFill>
                            <a:schemeClr val="dk1"/>
                          </a:solidFill>
                          <a:latin typeface="Hammersmith One"/>
                          <a:ea typeface="Hammersmith One"/>
                          <a:cs typeface="Hammersmith One"/>
                          <a:sym typeface="Hammersmith One"/>
                        </a:rPr>
                        <a:t>979.1</a:t>
                      </a:r>
                      <a:endParaRPr b="1" sz="1300">
                        <a:solidFill>
                          <a:schemeClr val="dk1"/>
                        </a:solidFill>
                        <a:latin typeface="Hammersmith One"/>
                        <a:ea typeface="Hammersmith One"/>
                        <a:cs typeface="Hammersmith One"/>
                        <a:sym typeface="Hammersmith On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pic>
        <p:nvPicPr>
          <p:cNvPr id="823" name="Google Shape;823;p5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525" y="1002950"/>
            <a:ext cx="5329326" cy="3370951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53"/>
          <p:cNvSpPr txBox="1"/>
          <p:nvPr/>
        </p:nvSpPr>
        <p:spPr>
          <a:xfrm>
            <a:off x="3985075" y="4698025"/>
            <a:ext cx="415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*source: </a:t>
            </a:r>
            <a:r>
              <a:rPr b="1" lang="en" sz="900" u="sng">
                <a:solidFill>
                  <a:schemeClr val="dk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https://ieeexplore.ieee.org/document/8703007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4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0" name="Google Shape;830;p54"/>
          <p:cNvSpPr txBox="1"/>
          <p:nvPr>
            <p:ph idx="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Forecasts</a:t>
            </a:r>
            <a:endParaRPr/>
          </a:p>
        </p:txBody>
      </p:sp>
      <p:pic>
        <p:nvPicPr>
          <p:cNvPr id="831" name="Google Shape;8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00" y="1480425"/>
            <a:ext cx="4078449" cy="2516999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54"/>
          <p:cNvSpPr txBox="1"/>
          <p:nvPr/>
        </p:nvSpPr>
        <p:spPr>
          <a:xfrm>
            <a:off x="800100" y="826675"/>
            <a:ext cx="812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Actual vs predicted electricity power consumption of comparative models every 10 minutes</a:t>
            </a:r>
            <a:endParaRPr>
              <a:solidFill>
                <a:schemeClr val="dk2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833" name="Google Shape;833;p54"/>
          <p:cNvSpPr txBox="1"/>
          <p:nvPr/>
        </p:nvSpPr>
        <p:spPr>
          <a:xfrm>
            <a:off x="1669475" y="4111900"/>
            <a:ext cx="14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TBATS Model</a:t>
            </a:r>
            <a:endParaRPr>
              <a:solidFill>
                <a:schemeClr val="accent5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pic>
        <p:nvPicPr>
          <p:cNvPr id="834" name="Google Shape;83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9649" y="1717825"/>
            <a:ext cx="4436475" cy="1941099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54"/>
          <p:cNvSpPr txBox="1"/>
          <p:nvPr/>
        </p:nvSpPr>
        <p:spPr>
          <a:xfrm>
            <a:off x="6122950" y="4111900"/>
            <a:ext cx="140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LSTM</a:t>
            </a:r>
            <a:r>
              <a:rPr lang="en">
                <a:solidFill>
                  <a:schemeClr val="accent5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 Model</a:t>
            </a:r>
            <a:endParaRPr>
              <a:solidFill>
                <a:schemeClr val="accent5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5"/>
          <p:cNvSpPr txBox="1"/>
          <p:nvPr>
            <p:ph idx="2" type="title"/>
          </p:nvPr>
        </p:nvSpPr>
        <p:spPr>
          <a:xfrm>
            <a:off x="6521625" y="1084663"/>
            <a:ext cx="1429800" cy="12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0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841" name="Google Shape;841;p55"/>
          <p:cNvSpPr txBox="1"/>
          <p:nvPr>
            <p:ph type="title"/>
          </p:nvPr>
        </p:nvSpPr>
        <p:spPr>
          <a:xfrm>
            <a:off x="3486850" y="2549200"/>
            <a:ext cx="46827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00"/>
              </a:spcAft>
              <a:buNone/>
            </a:pPr>
            <a:r>
              <a:rPr lang="en" sz="4500"/>
              <a:t>Potential Improvements</a:t>
            </a:r>
            <a:endParaRPr sz="4500"/>
          </a:p>
        </p:txBody>
      </p:sp>
      <p:sp>
        <p:nvSpPr>
          <p:cNvPr id="842" name="Google Shape;842;p55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3" name="Google Shape;843;p55"/>
          <p:cNvSpPr/>
          <p:nvPr/>
        </p:nvSpPr>
        <p:spPr>
          <a:xfrm>
            <a:off x="1500163" y="1823700"/>
            <a:ext cx="2144100" cy="21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4" name="Google Shape;844;p55"/>
          <p:cNvGrpSpPr/>
          <p:nvPr/>
        </p:nvGrpSpPr>
        <p:grpSpPr>
          <a:xfrm>
            <a:off x="1923193" y="2723690"/>
            <a:ext cx="1412475" cy="1789805"/>
            <a:chOff x="2077225" y="1594300"/>
            <a:chExt cx="899150" cy="1139350"/>
          </a:xfrm>
        </p:grpSpPr>
        <p:sp>
          <p:nvSpPr>
            <p:cNvPr id="845" name="Google Shape;845;p55"/>
            <p:cNvSpPr/>
            <p:nvPr/>
          </p:nvSpPr>
          <p:spPr>
            <a:xfrm>
              <a:off x="2252375" y="1786125"/>
              <a:ext cx="535500" cy="779875"/>
            </a:xfrm>
            <a:custGeom>
              <a:rect b="b" l="l" r="r" t="t"/>
              <a:pathLst>
                <a:path extrusionOk="0" h="31195" w="21420">
                  <a:moveTo>
                    <a:pt x="11110" y="0"/>
                  </a:moveTo>
                  <a:lnTo>
                    <a:pt x="10310" y="67"/>
                  </a:lnTo>
                  <a:lnTo>
                    <a:pt x="9542" y="201"/>
                  </a:lnTo>
                  <a:lnTo>
                    <a:pt x="8775" y="367"/>
                  </a:lnTo>
                  <a:lnTo>
                    <a:pt x="8041" y="601"/>
                  </a:lnTo>
                  <a:lnTo>
                    <a:pt x="7274" y="868"/>
                  </a:lnTo>
                  <a:lnTo>
                    <a:pt x="6573" y="1168"/>
                  </a:lnTo>
                  <a:lnTo>
                    <a:pt x="5872" y="1535"/>
                  </a:lnTo>
                  <a:lnTo>
                    <a:pt x="5205" y="1969"/>
                  </a:lnTo>
                  <a:lnTo>
                    <a:pt x="4571" y="2436"/>
                  </a:lnTo>
                  <a:lnTo>
                    <a:pt x="3971" y="2936"/>
                  </a:lnTo>
                  <a:lnTo>
                    <a:pt x="3437" y="3470"/>
                  </a:lnTo>
                  <a:lnTo>
                    <a:pt x="2903" y="4037"/>
                  </a:lnTo>
                  <a:lnTo>
                    <a:pt x="2403" y="4638"/>
                  </a:lnTo>
                  <a:lnTo>
                    <a:pt x="1969" y="5305"/>
                  </a:lnTo>
                  <a:lnTo>
                    <a:pt x="1569" y="5972"/>
                  </a:lnTo>
                  <a:lnTo>
                    <a:pt x="1202" y="6640"/>
                  </a:lnTo>
                  <a:lnTo>
                    <a:pt x="901" y="7373"/>
                  </a:lnTo>
                  <a:lnTo>
                    <a:pt x="634" y="8107"/>
                  </a:lnTo>
                  <a:lnTo>
                    <a:pt x="401" y="8841"/>
                  </a:lnTo>
                  <a:lnTo>
                    <a:pt x="234" y="9609"/>
                  </a:lnTo>
                  <a:lnTo>
                    <a:pt x="101" y="10376"/>
                  </a:lnTo>
                  <a:lnTo>
                    <a:pt x="34" y="11143"/>
                  </a:lnTo>
                  <a:lnTo>
                    <a:pt x="0" y="11911"/>
                  </a:lnTo>
                  <a:lnTo>
                    <a:pt x="34" y="12711"/>
                  </a:lnTo>
                  <a:lnTo>
                    <a:pt x="101" y="13445"/>
                  </a:lnTo>
                  <a:lnTo>
                    <a:pt x="234" y="14179"/>
                  </a:lnTo>
                  <a:lnTo>
                    <a:pt x="401" y="14880"/>
                  </a:lnTo>
                  <a:lnTo>
                    <a:pt x="634" y="15581"/>
                  </a:lnTo>
                  <a:lnTo>
                    <a:pt x="868" y="16281"/>
                  </a:lnTo>
                  <a:lnTo>
                    <a:pt x="1168" y="16982"/>
                  </a:lnTo>
                  <a:lnTo>
                    <a:pt x="1502" y="17616"/>
                  </a:lnTo>
                  <a:lnTo>
                    <a:pt x="1869" y="18283"/>
                  </a:lnTo>
                  <a:lnTo>
                    <a:pt x="2303" y="18950"/>
                  </a:lnTo>
                  <a:lnTo>
                    <a:pt x="2770" y="19584"/>
                  </a:lnTo>
                  <a:lnTo>
                    <a:pt x="3704" y="20885"/>
                  </a:lnTo>
                  <a:lnTo>
                    <a:pt x="4171" y="21553"/>
                  </a:lnTo>
                  <a:lnTo>
                    <a:pt x="4571" y="22253"/>
                  </a:lnTo>
                  <a:lnTo>
                    <a:pt x="4905" y="22954"/>
                  </a:lnTo>
                  <a:lnTo>
                    <a:pt x="5072" y="23321"/>
                  </a:lnTo>
                  <a:lnTo>
                    <a:pt x="5172" y="23721"/>
                  </a:lnTo>
                  <a:lnTo>
                    <a:pt x="5405" y="24589"/>
                  </a:lnTo>
                  <a:lnTo>
                    <a:pt x="5572" y="25489"/>
                  </a:lnTo>
                  <a:lnTo>
                    <a:pt x="5672" y="26390"/>
                  </a:lnTo>
                  <a:lnTo>
                    <a:pt x="5705" y="27258"/>
                  </a:lnTo>
                  <a:lnTo>
                    <a:pt x="5705" y="28158"/>
                  </a:lnTo>
                  <a:lnTo>
                    <a:pt x="5639" y="29059"/>
                  </a:lnTo>
                  <a:lnTo>
                    <a:pt x="5572" y="29960"/>
                  </a:lnTo>
                  <a:lnTo>
                    <a:pt x="5439" y="30861"/>
                  </a:lnTo>
                  <a:lnTo>
                    <a:pt x="10276" y="31194"/>
                  </a:lnTo>
                  <a:lnTo>
                    <a:pt x="10343" y="29993"/>
                  </a:lnTo>
                  <a:lnTo>
                    <a:pt x="10443" y="28792"/>
                  </a:lnTo>
                  <a:lnTo>
                    <a:pt x="10576" y="27591"/>
                  </a:lnTo>
                  <a:lnTo>
                    <a:pt x="10677" y="27024"/>
                  </a:lnTo>
                  <a:lnTo>
                    <a:pt x="10810" y="26423"/>
                  </a:lnTo>
                  <a:lnTo>
                    <a:pt x="10977" y="25856"/>
                  </a:lnTo>
                  <a:lnTo>
                    <a:pt x="11144" y="25323"/>
                  </a:lnTo>
                  <a:lnTo>
                    <a:pt x="11344" y="24755"/>
                  </a:lnTo>
                  <a:lnTo>
                    <a:pt x="11611" y="24255"/>
                  </a:lnTo>
                  <a:lnTo>
                    <a:pt x="11911" y="23721"/>
                  </a:lnTo>
                  <a:lnTo>
                    <a:pt x="12245" y="23254"/>
                  </a:lnTo>
                  <a:lnTo>
                    <a:pt x="12645" y="22787"/>
                  </a:lnTo>
                  <a:lnTo>
                    <a:pt x="13079" y="22320"/>
                  </a:lnTo>
                  <a:lnTo>
                    <a:pt x="13412" y="22020"/>
                  </a:lnTo>
                  <a:lnTo>
                    <a:pt x="13779" y="21753"/>
                  </a:lnTo>
                  <a:lnTo>
                    <a:pt x="14580" y="21219"/>
                  </a:lnTo>
                  <a:lnTo>
                    <a:pt x="15381" y="20718"/>
                  </a:lnTo>
                  <a:lnTo>
                    <a:pt x="16148" y="20185"/>
                  </a:lnTo>
                  <a:lnTo>
                    <a:pt x="16615" y="19818"/>
                  </a:lnTo>
                  <a:lnTo>
                    <a:pt x="17082" y="19417"/>
                  </a:lnTo>
                  <a:lnTo>
                    <a:pt x="17482" y="19017"/>
                  </a:lnTo>
                  <a:lnTo>
                    <a:pt x="17883" y="18617"/>
                  </a:lnTo>
                  <a:lnTo>
                    <a:pt x="18250" y="18150"/>
                  </a:lnTo>
                  <a:lnTo>
                    <a:pt x="18617" y="17683"/>
                  </a:lnTo>
                  <a:lnTo>
                    <a:pt x="18950" y="17215"/>
                  </a:lnTo>
                  <a:lnTo>
                    <a:pt x="19251" y="16715"/>
                  </a:lnTo>
                  <a:lnTo>
                    <a:pt x="19518" y="16215"/>
                  </a:lnTo>
                  <a:lnTo>
                    <a:pt x="19784" y="15714"/>
                  </a:lnTo>
                  <a:lnTo>
                    <a:pt x="20051" y="15180"/>
                  </a:lnTo>
                  <a:lnTo>
                    <a:pt x="20252" y="14647"/>
                  </a:lnTo>
                  <a:lnTo>
                    <a:pt x="20452" y="14079"/>
                  </a:lnTo>
                  <a:lnTo>
                    <a:pt x="20619" y="13512"/>
                  </a:lnTo>
                  <a:lnTo>
                    <a:pt x="20785" y="12945"/>
                  </a:lnTo>
                  <a:lnTo>
                    <a:pt x="20919" y="12378"/>
                  </a:lnTo>
                  <a:lnTo>
                    <a:pt x="21152" y="11277"/>
                  </a:lnTo>
                  <a:lnTo>
                    <a:pt x="21252" y="10710"/>
                  </a:lnTo>
                  <a:lnTo>
                    <a:pt x="21353" y="10143"/>
                  </a:lnTo>
                  <a:lnTo>
                    <a:pt x="21386" y="9575"/>
                  </a:lnTo>
                  <a:lnTo>
                    <a:pt x="21419" y="9008"/>
                  </a:lnTo>
                  <a:lnTo>
                    <a:pt x="21386" y="8441"/>
                  </a:lnTo>
                  <a:lnTo>
                    <a:pt x="21353" y="7874"/>
                  </a:lnTo>
                  <a:lnTo>
                    <a:pt x="21286" y="7373"/>
                  </a:lnTo>
                  <a:lnTo>
                    <a:pt x="21186" y="6906"/>
                  </a:lnTo>
                  <a:lnTo>
                    <a:pt x="21019" y="6439"/>
                  </a:lnTo>
                  <a:lnTo>
                    <a:pt x="20885" y="5972"/>
                  </a:lnTo>
                  <a:lnTo>
                    <a:pt x="20685" y="5505"/>
                  </a:lnTo>
                  <a:lnTo>
                    <a:pt x="20452" y="5071"/>
                  </a:lnTo>
                  <a:lnTo>
                    <a:pt x="20218" y="4638"/>
                  </a:lnTo>
                  <a:lnTo>
                    <a:pt x="19951" y="4204"/>
                  </a:lnTo>
                  <a:lnTo>
                    <a:pt x="19684" y="3804"/>
                  </a:lnTo>
                  <a:lnTo>
                    <a:pt x="19351" y="3403"/>
                  </a:lnTo>
                  <a:lnTo>
                    <a:pt x="19050" y="3036"/>
                  </a:lnTo>
                  <a:lnTo>
                    <a:pt x="18684" y="2703"/>
                  </a:lnTo>
                  <a:lnTo>
                    <a:pt x="18317" y="2369"/>
                  </a:lnTo>
                  <a:lnTo>
                    <a:pt x="17950" y="2035"/>
                  </a:lnTo>
                  <a:lnTo>
                    <a:pt x="17516" y="1735"/>
                  </a:lnTo>
                  <a:lnTo>
                    <a:pt x="17115" y="1468"/>
                  </a:lnTo>
                  <a:lnTo>
                    <a:pt x="16415" y="1101"/>
                  </a:lnTo>
                  <a:lnTo>
                    <a:pt x="15714" y="768"/>
                  </a:lnTo>
                  <a:lnTo>
                    <a:pt x="14980" y="501"/>
                  </a:lnTo>
                  <a:lnTo>
                    <a:pt x="14213" y="301"/>
                  </a:lnTo>
                  <a:lnTo>
                    <a:pt x="13446" y="134"/>
                  </a:lnTo>
                  <a:lnTo>
                    <a:pt x="12678" y="34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rgbClr val="E57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5"/>
            <p:cNvSpPr/>
            <p:nvPr/>
          </p:nvSpPr>
          <p:spPr>
            <a:xfrm>
              <a:off x="2252375" y="1786125"/>
              <a:ext cx="535500" cy="779875"/>
            </a:xfrm>
            <a:custGeom>
              <a:rect b="b" l="l" r="r" t="t"/>
              <a:pathLst>
                <a:path extrusionOk="0" fill="none" h="31195" w="21420">
                  <a:moveTo>
                    <a:pt x="10276" y="31194"/>
                  </a:moveTo>
                  <a:lnTo>
                    <a:pt x="10276" y="31194"/>
                  </a:lnTo>
                  <a:lnTo>
                    <a:pt x="10343" y="29993"/>
                  </a:lnTo>
                  <a:lnTo>
                    <a:pt x="10443" y="28792"/>
                  </a:lnTo>
                  <a:lnTo>
                    <a:pt x="10576" y="27591"/>
                  </a:lnTo>
                  <a:lnTo>
                    <a:pt x="10677" y="27024"/>
                  </a:lnTo>
                  <a:lnTo>
                    <a:pt x="10810" y="26423"/>
                  </a:lnTo>
                  <a:lnTo>
                    <a:pt x="10977" y="25856"/>
                  </a:lnTo>
                  <a:lnTo>
                    <a:pt x="11144" y="25323"/>
                  </a:lnTo>
                  <a:lnTo>
                    <a:pt x="11344" y="24755"/>
                  </a:lnTo>
                  <a:lnTo>
                    <a:pt x="11611" y="24255"/>
                  </a:lnTo>
                  <a:lnTo>
                    <a:pt x="11911" y="23721"/>
                  </a:lnTo>
                  <a:lnTo>
                    <a:pt x="12245" y="23254"/>
                  </a:lnTo>
                  <a:lnTo>
                    <a:pt x="12645" y="22787"/>
                  </a:lnTo>
                  <a:lnTo>
                    <a:pt x="13079" y="22320"/>
                  </a:lnTo>
                  <a:lnTo>
                    <a:pt x="13079" y="22320"/>
                  </a:lnTo>
                  <a:lnTo>
                    <a:pt x="13412" y="22020"/>
                  </a:lnTo>
                  <a:lnTo>
                    <a:pt x="13779" y="21753"/>
                  </a:lnTo>
                  <a:lnTo>
                    <a:pt x="14580" y="21219"/>
                  </a:lnTo>
                  <a:lnTo>
                    <a:pt x="15381" y="20718"/>
                  </a:lnTo>
                  <a:lnTo>
                    <a:pt x="16148" y="20185"/>
                  </a:lnTo>
                  <a:lnTo>
                    <a:pt x="16148" y="20185"/>
                  </a:lnTo>
                  <a:lnTo>
                    <a:pt x="16615" y="19818"/>
                  </a:lnTo>
                  <a:lnTo>
                    <a:pt x="17082" y="19417"/>
                  </a:lnTo>
                  <a:lnTo>
                    <a:pt x="17482" y="19017"/>
                  </a:lnTo>
                  <a:lnTo>
                    <a:pt x="17883" y="18617"/>
                  </a:lnTo>
                  <a:lnTo>
                    <a:pt x="18250" y="18150"/>
                  </a:lnTo>
                  <a:lnTo>
                    <a:pt x="18617" y="17683"/>
                  </a:lnTo>
                  <a:lnTo>
                    <a:pt x="18950" y="17215"/>
                  </a:lnTo>
                  <a:lnTo>
                    <a:pt x="19251" y="16715"/>
                  </a:lnTo>
                  <a:lnTo>
                    <a:pt x="19518" y="16215"/>
                  </a:lnTo>
                  <a:lnTo>
                    <a:pt x="19784" y="15714"/>
                  </a:lnTo>
                  <a:lnTo>
                    <a:pt x="20051" y="15180"/>
                  </a:lnTo>
                  <a:lnTo>
                    <a:pt x="20252" y="14647"/>
                  </a:lnTo>
                  <a:lnTo>
                    <a:pt x="20452" y="14079"/>
                  </a:lnTo>
                  <a:lnTo>
                    <a:pt x="20619" y="13512"/>
                  </a:lnTo>
                  <a:lnTo>
                    <a:pt x="20785" y="12945"/>
                  </a:lnTo>
                  <a:lnTo>
                    <a:pt x="20919" y="12378"/>
                  </a:lnTo>
                  <a:lnTo>
                    <a:pt x="20919" y="12378"/>
                  </a:lnTo>
                  <a:lnTo>
                    <a:pt x="21152" y="11277"/>
                  </a:lnTo>
                  <a:lnTo>
                    <a:pt x="21252" y="10710"/>
                  </a:lnTo>
                  <a:lnTo>
                    <a:pt x="21353" y="10143"/>
                  </a:lnTo>
                  <a:lnTo>
                    <a:pt x="21386" y="9575"/>
                  </a:lnTo>
                  <a:lnTo>
                    <a:pt x="21419" y="9008"/>
                  </a:lnTo>
                  <a:lnTo>
                    <a:pt x="21386" y="8441"/>
                  </a:lnTo>
                  <a:lnTo>
                    <a:pt x="21353" y="7874"/>
                  </a:lnTo>
                  <a:lnTo>
                    <a:pt x="21353" y="7874"/>
                  </a:lnTo>
                  <a:lnTo>
                    <a:pt x="21286" y="7373"/>
                  </a:lnTo>
                  <a:lnTo>
                    <a:pt x="21186" y="6906"/>
                  </a:lnTo>
                  <a:lnTo>
                    <a:pt x="21019" y="6439"/>
                  </a:lnTo>
                  <a:lnTo>
                    <a:pt x="20885" y="5972"/>
                  </a:lnTo>
                  <a:lnTo>
                    <a:pt x="20685" y="5505"/>
                  </a:lnTo>
                  <a:lnTo>
                    <a:pt x="20452" y="5071"/>
                  </a:lnTo>
                  <a:lnTo>
                    <a:pt x="20218" y="4638"/>
                  </a:lnTo>
                  <a:lnTo>
                    <a:pt x="19951" y="4204"/>
                  </a:lnTo>
                  <a:lnTo>
                    <a:pt x="19684" y="3804"/>
                  </a:lnTo>
                  <a:lnTo>
                    <a:pt x="19351" y="3403"/>
                  </a:lnTo>
                  <a:lnTo>
                    <a:pt x="19050" y="3036"/>
                  </a:lnTo>
                  <a:lnTo>
                    <a:pt x="18684" y="2703"/>
                  </a:lnTo>
                  <a:lnTo>
                    <a:pt x="18317" y="2369"/>
                  </a:lnTo>
                  <a:lnTo>
                    <a:pt x="17950" y="2035"/>
                  </a:lnTo>
                  <a:lnTo>
                    <a:pt x="17516" y="1735"/>
                  </a:lnTo>
                  <a:lnTo>
                    <a:pt x="17115" y="1468"/>
                  </a:lnTo>
                  <a:lnTo>
                    <a:pt x="17115" y="1468"/>
                  </a:lnTo>
                  <a:lnTo>
                    <a:pt x="16415" y="1101"/>
                  </a:lnTo>
                  <a:lnTo>
                    <a:pt x="15714" y="768"/>
                  </a:lnTo>
                  <a:lnTo>
                    <a:pt x="14980" y="501"/>
                  </a:lnTo>
                  <a:lnTo>
                    <a:pt x="14213" y="301"/>
                  </a:lnTo>
                  <a:lnTo>
                    <a:pt x="13446" y="134"/>
                  </a:lnTo>
                  <a:lnTo>
                    <a:pt x="12678" y="34"/>
                  </a:lnTo>
                  <a:lnTo>
                    <a:pt x="11878" y="0"/>
                  </a:lnTo>
                  <a:lnTo>
                    <a:pt x="11110" y="0"/>
                  </a:lnTo>
                  <a:lnTo>
                    <a:pt x="10310" y="67"/>
                  </a:lnTo>
                  <a:lnTo>
                    <a:pt x="9542" y="201"/>
                  </a:lnTo>
                  <a:lnTo>
                    <a:pt x="8775" y="367"/>
                  </a:lnTo>
                  <a:lnTo>
                    <a:pt x="8041" y="601"/>
                  </a:lnTo>
                  <a:lnTo>
                    <a:pt x="7274" y="868"/>
                  </a:lnTo>
                  <a:lnTo>
                    <a:pt x="6573" y="1168"/>
                  </a:lnTo>
                  <a:lnTo>
                    <a:pt x="5872" y="1535"/>
                  </a:lnTo>
                  <a:lnTo>
                    <a:pt x="5205" y="1969"/>
                  </a:lnTo>
                  <a:lnTo>
                    <a:pt x="5205" y="1969"/>
                  </a:lnTo>
                  <a:lnTo>
                    <a:pt x="4571" y="2436"/>
                  </a:lnTo>
                  <a:lnTo>
                    <a:pt x="3971" y="2936"/>
                  </a:lnTo>
                  <a:lnTo>
                    <a:pt x="3437" y="3470"/>
                  </a:lnTo>
                  <a:lnTo>
                    <a:pt x="2903" y="4037"/>
                  </a:lnTo>
                  <a:lnTo>
                    <a:pt x="2403" y="4638"/>
                  </a:lnTo>
                  <a:lnTo>
                    <a:pt x="1969" y="5305"/>
                  </a:lnTo>
                  <a:lnTo>
                    <a:pt x="1569" y="5972"/>
                  </a:lnTo>
                  <a:lnTo>
                    <a:pt x="1202" y="6640"/>
                  </a:lnTo>
                  <a:lnTo>
                    <a:pt x="901" y="7373"/>
                  </a:lnTo>
                  <a:lnTo>
                    <a:pt x="634" y="8107"/>
                  </a:lnTo>
                  <a:lnTo>
                    <a:pt x="401" y="8841"/>
                  </a:lnTo>
                  <a:lnTo>
                    <a:pt x="234" y="9609"/>
                  </a:lnTo>
                  <a:lnTo>
                    <a:pt x="101" y="10376"/>
                  </a:lnTo>
                  <a:lnTo>
                    <a:pt x="34" y="11143"/>
                  </a:lnTo>
                  <a:lnTo>
                    <a:pt x="0" y="11911"/>
                  </a:lnTo>
                  <a:lnTo>
                    <a:pt x="34" y="12711"/>
                  </a:lnTo>
                  <a:lnTo>
                    <a:pt x="34" y="12711"/>
                  </a:lnTo>
                  <a:lnTo>
                    <a:pt x="101" y="13445"/>
                  </a:lnTo>
                  <a:lnTo>
                    <a:pt x="234" y="14179"/>
                  </a:lnTo>
                  <a:lnTo>
                    <a:pt x="401" y="14880"/>
                  </a:lnTo>
                  <a:lnTo>
                    <a:pt x="634" y="15581"/>
                  </a:lnTo>
                  <a:lnTo>
                    <a:pt x="868" y="16281"/>
                  </a:lnTo>
                  <a:lnTo>
                    <a:pt x="1168" y="16982"/>
                  </a:lnTo>
                  <a:lnTo>
                    <a:pt x="1502" y="17616"/>
                  </a:lnTo>
                  <a:lnTo>
                    <a:pt x="1869" y="18283"/>
                  </a:lnTo>
                  <a:lnTo>
                    <a:pt x="1869" y="18283"/>
                  </a:lnTo>
                  <a:lnTo>
                    <a:pt x="2303" y="18950"/>
                  </a:lnTo>
                  <a:lnTo>
                    <a:pt x="2770" y="19584"/>
                  </a:lnTo>
                  <a:lnTo>
                    <a:pt x="3704" y="20885"/>
                  </a:lnTo>
                  <a:lnTo>
                    <a:pt x="4171" y="21553"/>
                  </a:lnTo>
                  <a:lnTo>
                    <a:pt x="4571" y="22253"/>
                  </a:lnTo>
                  <a:lnTo>
                    <a:pt x="4905" y="22954"/>
                  </a:lnTo>
                  <a:lnTo>
                    <a:pt x="5072" y="23321"/>
                  </a:lnTo>
                  <a:lnTo>
                    <a:pt x="5172" y="23721"/>
                  </a:lnTo>
                  <a:lnTo>
                    <a:pt x="5172" y="23721"/>
                  </a:lnTo>
                  <a:lnTo>
                    <a:pt x="5405" y="24589"/>
                  </a:lnTo>
                  <a:lnTo>
                    <a:pt x="5572" y="25489"/>
                  </a:lnTo>
                  <a:lnTo>
                    <a:pt x="5672" y="26390"/>
                  </a:lnTo>
                  <a:lnTo>
                    <a:pt x="5705" y="27258"/>
                  </a:lnTo>
                  <a:lnTo>
                    <a:pt x="5705" y="28158"/>
                  </a:lnTo>
                  <a:lnTo>
                    <a:pt x="5639" y="29059"/>
                  </a:lnTo>
                  <a:lnTo>
                    <a:pt x="5572" y="29960"/>
                  </a:lnTo>
                  <a:lnTo>
                    <a:pt x="5439" y="3086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5"/>
            <p:cNvSpPr/>
            <p:nvPr/>
          </p:nvSpPr>
          <p:spPr>
            <a:xfrm>
              <a:off x="2169800" y="1705225"/>
              <a:ext cx="673950" cy="859100"/>
            </a:xfrm>
            <a:custGeom>
              <a:rect b="b" l="l" r="r" t="t"/>
              <a:pathLst>
                <a:path extrusionOk="0" h="34364" w="26958">
                  <a:moveTo>
                    <a:pt x="15281" y="0"/>
                  </a:moveTo>
                  <a:lnTo>
                    <a:pt x="14146" y="34"/>
                  </a:lnTo>
                  <a:lnTo>
                    <a:pt x="13045" y="134"/>
                  </a:lnTo>
                  <a:lnTo>
                    <a:pt x="11911" y="267"/>
                  </a:lnTo>
                  <a:lnTo>
                    <a:pt x="10810" y="501"/>
                  </a:lnTo>
                  <a:lnTo>
                    <a:pt x="9742" y="801"/>
                  </a:lnTo>
                  <a:lnTo>
                    <a:pt x="8775" y="1135"/>
                  </a:lnTo>
                  <a:lnTo>
                    <a:pt x="7841" y="1535"/>
                  </a:lnTo>
                  <a:lnTo>
                    <a:pt x="6973" y="2002"/>
                  </a:lnTo>
                  <a:lnTo>
                    <a:pt x="6106" y="2536"/>
                  </a:lnTo>
                  <a:lnTo>
                    <a:pt x="5305" y="3103"/>
                  </a:lnTo>
                  <a:lnTo>
                    <a:pt x="4538" y="3770"/>
                  </a:lnTo>
                  <a:lnTo>
                    <a:pt x="3804" y="4504"/>
                  </a:lnTo>
                  <a:lnTo>
                    <a:pt x="3470" y="4871"/>
                  </a:lnTo>
                  <a:lnTo>
                    <a:pt x="3137" y="5271"/>
                  </a:lnTo>
                  <a:lnTo>
                    <a:pt x="2570" y="6039"/>
                  </a:lnTo>
                  <a:lnTo>
                    <a:pt x="2069" y="6873"/>
                  </a:lnTo>
                  <a:lnTo>
                    <a:pt x="1602" y="7707"/>
                  </a:lnTo>
                  <a:lnTo>
                    <a:pt x="1202" y="8574"/>
                  </a:lnTo>
                  <a:lnTo>
                    <a:pt x="835" y="9475"/>
                  </a:lnTo>
                  <a:lnTo>
                    <a:pt x="568" y="10409"/>
                  </a:lnTo>
                  <a:lnTo>
                    <a:pt x="334" y="11343"/>
                  </a:lnTo>
                  <a:lnTo>
                    <a:pt x="167" y="12311"/>
                  </a:lnTo>
                  <a:lnTo>
                    <a:pt x="67" y="13312"/>
                  </a:lnTo>
                  <a:lnTo>
                    <a:pt x="1" y="14313"/>
                  </a:lnTo>
                  <a:lnTo>
                    <a:pt x="67" y="15314"/>
                  </a:lnTo>
                  <a:lnTo>
                    <a:pt x="167" y="16314"/>
                  </a:lnTo>
                  <a:lnTo>
                    <a:pt x="334" y="17315"/>
                  </a:lnTo>
                  <a:lnTo>
                    <a:pt x="534" y="18283"/>
                  </a:lnTo>
                  <a:lnTo>
                    <a:pt x="835" y="19250"/>
                  </a:lnTo>
                  <a:lnTo>
                    <a:pt x="1168" y="20185"/>
                  </a:lnTo>
                  <a:lnTo>
                    <a:pt x="1602" y="21085"/>
                  </a:lnTo>
                  <a:lnTo>
                    <a:pt x="2036" y="21986"/>
                  </a:lnTo>
                  <a:lnTo>
                    <a:pt x="2536" y="22854"/>
                  </a:lnTo>
                  <a:lnTo>
                    <a:pt x="3103" y="23688"/>
                  </a:lnTo>
                  <a:lnTo>
                    <a:pt x="3704" y="24488"/>
                  </a:lnTo>
                  <a:lnTo>
                    <a:pt x="4371" y="25256"/>
                  </a:lnTo>
                  <a:lnTo>
                    <a:pt x="5038" y="25990"/>
                  </a:lnTo>
                  <a:lnTo>
                    <a:pt x="5772" y="26690"/>
                  </a:lnTo>
                  <a:lnTo>
                    <a:pt x="6473" y="27257"/>
                  </a:lnTo>
                  <a:lnTo>
                    <a:pt x="7174" y="27825"/>
                  </a:lnTo>
                  <a:lnTo>
                    <a:pt x="7174" y="33496"/>
                  </a:lnTo>
                  <a:lnTo>
                    <a:pt x="7174" y="33830"/>
                  </a:lnTo>
                  <a:lnTo>
                    <a:pt x="7207" y="34130"/>
                  </a:lnTo>
                  <a:lnTo>
                    <a:pt x="7207" y="34230"/>
                  </a:lnTo>
                  <a:lnTo>
                    <a:pt x="7274" y="34297"/>
                  </a:lnTo>
                  <a:lnTo>
                    <a:pt x="7340" y="34364"/>
                  </a:lnTo>
                  <a:lnTo>
                    <a:pt x="7541" y="34364"/>
                  </a:lnTo>
                  <a:lnTo>
                    <a:pt x="7607" y="34297"/>
                  </a:lnTo>
                  <a:lnTo>
                    <a:pt x="7674" y="34230"/>
                  </a:lnTo>
                  <a:lnTo>
                    <a:pt x="7674" y="34130"/>
                  </a:lnTo>
                  <a:lnTo>
                    <a:pt x="7674" y="33663"/>
                  </a:lnTo>
                  <a:lnTo>
                    <a:pt x="7674" y="33630"/>
                  </a:lnTo>
                  <a:lnTo>
                    <a:pt x="7641" y="28292"/>
                  </a:lnTo>
                  <a:lnTo>
                    <a:pt x="7674" y="27991"/>
                  </a:lnTo>
                  <a:lnTo>
                    <a:pt x="7641" y="27691"/>
                  </a:lnTo>
                  <a:lnTo>
                    <a:pt x="7607" y="27591"/>
                  </a:lnTo>
                  <a:lnTo>
                    <a:pt x="7541" y="27524"/>
                  </a:lnTo>
                  <a:lnTo>
                    <a:pt x="7374" y="27391"/>
                  </a:lnTo>
                  <a:lnTo>
                    <a:pt x="6540" y="26724"/>
                  </a:lnTo>
                  <a:lnTo>
                    <a:pt x="5739" y="25990"/>
                  </a:lnTo>
                  <a:lnTo>
                    <a:pt x="4972" y="25256"/>
                  </a:lnTo>
                  <a:lnTo>
                    <a:pt x="4304" y="24455"/>
                  </a:lnTo>
                  <a:lnTo>
                    <a:pt x="3637" y="23621"/>
                  </a:lnTo>
                  <a:lnTo>
                    <a:pt x="3070" y="22753"/>
                  </a:lnTo>
                  <a:lnTo>
                    <a:pt x="2536" y="21886"/>
                  </a:lnTo>
                  <a:lnTo>
                    <a:pt x="2036" y="20952"/>
                  </a:lnTo>
                  <a:lnTo>
                    <a:pt x="1602" y="19984"/>
                  </a:lnTo>
                  <a:lnTo>
                    <a:pt x="1268" y="19017"/>
                  </a:lnTo>
                  <a:lnTo>
                    <a:pt x="968" y="18016"/>
                  </a:lnTo>
                  <a:lnTo>
                    <a:pt x="735" y="17015"/>
                  </a:lnTo>
                  <a:lnTo>
                    <a:pt x="601" y="16014"/>
                  </a:lnTo>
                  <a:lnTo>
                    <a:pt x="534" y="14980"/>
                  </a:lnTo>
                  <a:lnTo>
                    <a:pt x="501" y="13979"/>
                  </a:lnTo>
                  <a:lnTo>
                    <a:pt x="568" y="12978"/>
                  </a:lnTo>
                  <a:lnTo>
                    <a:pt x="701" y="11977"/>
                  </a:lnTo>
                  <a:lnTo>
                    <a:pt x="901" y="10976"/>
                  </a:lnTo>
                  <a:lnTo>
                    <a:pt x="1202" y="10009"/>
                  </a:lnTo>
                  <a:lnTo>
                    <a:pt x="1535" y="9075"/>
                  </a:lnTo>
                  <a:lnTo>
                    <a:pt x="1936" y="8141"/>
                  </a:lnTo>
                  <a:lnTo>
                    <a:pt x="2403" y="7240"/>
                  </a:lnTo>
                  <a:lnTo>
                    <a:pt x="2937" y="6372"/>
                  </a:lnTo>
                  <a:lnTo>
                    <a:pt x="3504" y="5572"/>
                  </a:lnTo>
                  <a:lnTo>
                    <a:pt x="4171" y="4804"/>
                  </a:lnTo>
                  <a:lnTo>
                    <a:pt x="4538" y="4437"/>
                  </a:lnTo>
                  <a:lnTo>
                    <a:pt x="4905" y="4070"/>
                  </a:lnTo>
                  <a:lnTo>
                    <a:pt x="5272" y="3737"/>
                  </a:lnTo>
                  <a:lnTo>
                    <a:pt x="5672" y="3403"/>
                  </a:lnTo>
                  <a:lnTo>
                    <a:pt x="6139" y="3070"/>
                  </a:lnTo>
                  <a:lnTo>
                    <a:pt x="6606" y="2769"/>
                  </a:lnTo>
                  <a:lnTo>
                    <a:pt x="7073" y="2469"/>
                  </a:lnTo>
                  <a:lnTo>
                    <a:pt x="7574" y="2202"/>
                  </a:lnTo>
                  <a:lnTo>
                    <a:pt x="8074" y="1935"/>
                  </a:lnTo>
                  <a:lnTo>
                    <a:pt x="8575" y="1735"/>
                  </a:lnTo>
                  <a:lnTo>
                    <a:pt x="9109" y="1502"/>
                  </a:lnTo>
                  <a:lnTo>
                    <a:pt x="9642" y="1335"/>
                  </a:lnTo>
                  <a:lnTo>
                    <a:pt x="10176" y="1168"/>
                  </a:lnTo>
                  <a:lnTo>
                    <a:pt x="10710" y="1034"/>
                  </a:lnTo>
                  <a:lnTo>
                    <a:pt x="11811" y="801"/>
                  </a:lnTo>
                  <a:lnTo>
                    <a:pt x="12912" y="634"/>
                  </a:lnTo>
                  <a:lnTo>
                    <a:pt x="14046" y="534"/>
                  </a:lnTo>
                  <a:lnTo>
                    <a:pt x="15181" y="501"/>
                  </a:lnTo>
                  <a:lnTo>
                    <a:pt x="16382" y="534"/>
                  </a:lnTo>
                  <a:lnTo>
                    <a:pt x="16949" y="567"/>
                  </a:lnTo>
                  <a:lnTo>
                    <a:pt x="17549" y="634"/>
                  </a:lnTo>
                  <a:lnTo>
                    <a:pt x="18116" y="734"/>
                  </a:lnTo>
                  <a:lnTo>
                    <a:pt x="18684" y="834"/>
                  </a:lnTo>
                  <a:lnTo>
                    <a:pt x="19251" y="1001"/>
                  </a:lnTo>
                  <a:lnTo>
                    <a:pt x="19818" y="1168"/>
                  </a:lnTo>
                  <a:lnTo>
                    <a:pt x="20352" y="1368"/>
                  </a:lnTo>
                  <a:lnTo>
                    <a:pt x="20886" y="1602"/>
                  </a:lnTo>
                  <a:lnTo>
                    <a:pt x="21386" y="1869"/>
                  </a:lnTo>
                  <a:lnTo>
                    <a:pt x="21886" y="2202"/>
                  </a:lnTo>
                  <a:lnTo>
                    <a:pt x="22320" y="2536"/>
                  </a:lnTo>
                  <a:lnTo>
                    <a:pt x="22787" y="2936"/>
                  </a:lnTo>
                  <a:lnTo>
                    <a:pt x="23154" y="3336"/>
                  </a:lnTo>
                  <a:lnTo>
                    <a:pt x="23488" y="3737"/>
                  </a:lnTo>
                  <a:lnTo>
                    <a:pt x="23821" y="4171"/>
                  </a:lnTo>
                  <a:lnTo>
                    <a:pt x="24155" y="4638"/>
                  </a:lnTo>
                  <a:lnTo>
                    <a:pt x="24422" y="5071"/>
                  </a:lnTo>
                  <a:lnTo>
                    <a:pt x="24689" y="5572"/>
                  </a:lnTo>
                  <a:lnTo>
                    <a:pt x="24956" y="6039"/>
                  </a:lnTo>
                  <a:lnTo>
                    <a:pt x="25189" y="6539"/>
                  </a:lnTo>
                  <a:lnTo>
                    <a:pt x="25389" y="7040"/>
                  </a:lnTo>
                  <a:lnTo>
                    <a:pt x="25590" y="7574"/>
                  </a:lnTo>
                  <a:lnTo>
                    <a:pt x="25923" y="8608"/>
                  </a:lnTo>
                  <a:lnTo>
                    <a:pt x="26157" y="9675"/>
                  </a:lnTo>
                  <a:lnTo>
                    <a:pt x="26357" y="10710"/>
                  </a:lnTo>
                  <a:lnTo>
                    <a:pt x="26457" y="11811"/>
                  </a:lnTo>
                  <a:lnTo>
                    <a:pt x="26490" y="12878"/>
                  </a:lnTo>
                  <a:lnTo>
                    <a:pt x="26424" y="13979"/>
                  </a:lnTo>
                  <a:lnTo>
                    <a:pt x="26290" y="15047"/>
                  </a:lnTo>
                  <a:lnTo>
                    <a:pt x="26224" y="15581"/>
                  </a:lnTo>
                  <a:lnTo>
                    <a:pt x="26090" y="16114"/>
                  </a:lnTo>
                  <a:lnTo>
                    <a:pt x="25957" y="16648"/>
                  </a:lnTo>
                  <a:lnTo>
                    <a:pt x="25823" y="17182"/>
                  </a:lnTo>
                  <a:lnTo>
                    <a:pt x="25623" y="17682"/>
                  </a:lnTo>
                  <a:lnTo>
                    <a:pt x="25456" y="18183"/>
                  </a:lnTo>
                  <a:lnTo>
                    <a:pt x="25223" y="18683"/>
                  </a:lnTo>
                  <a:lnTo>
                    <a:pt x="24989" y="19184"/>
                  </a:lnTo>
                  <a:lnTo>
                    <a:pt x="24756" y="19651"/>
                  </a:lnTo>
                  <a:lnTo>
                    <a:pt x="24489" y="20118"/>
                  </a:lnTo>
                  <a:lnTo>
                    <a:pt x="24188" y="20552"/>
                  </a:lnTo>
                  <a:lnTo>
                    <a:pt x="23888" y="21019"/>
                  </a:lnTo>
                  <a:lnTo>
                    <a:pt x="23555" y="21419"/>
                  </a:lnTo>
                  <a:lnTo>
                    <a:pt x="23221" y="21853"/>
                  </a:lnTo>
                  <a:lnTo>
                    <a:pt x="22854" y="22253"/>
                  </a:lnTo>
                  <a:lnTo>
                    <a:pt x="22487" y="22620"/>
                  </a:lnTo>
                  <a:lnTo>
                    <a:pt x="22120" y="22987"/>
                  </a:lnTo>
                  <a:lnTo>
                    <a:pt x="21720" y="23354"/>
                  </a:lnTo>
                  <a:lnTo>
                    <a:pt x="21286" y="23688"/>
                  </a:lnTo>
                  <a:lnTo>
                    <a:pt x="20886" y="24021"/>
                  </a:lnTo>
                  <a:lnTo>
                    <a:pt x="20418" y="24321"/>
                  </a:lnTo>
                  <a:lnTo>
                    <a:pt x="19985" y="24622"/>
                  </a:lnTo>
                  <a:lnTo>
                    <a:pt x="19518" y="24889"/>
                  </a:lnTo>
                  <a:lnTo>
                    <a:pt x="19051" y="25156"/>
                  </a:lnTo>
                  <a:lnTo>
                    <a:pt x="18584" y="25389"/>
                  </a:lnTo>
                  <a:lnTo>
                    <a:pt x="18116" y="25589"/>
                  </a:lnTo>
                  <a:lnTo>
                    <a:pt x="17116" y="25956"/>
                  </a:lnTo>
                  <a:lnTo>
                    <a:pt x="16682" y="26123"/>
                  </a:lnTo>
                  <a:lnTo>
                    <a:pt x="16248" y="26357"/>
                  </a:lnTo>
                  <a:lnTo>
                    <a:pt x="16048" y="26490"/>
                  </a:lnTo>
                  <a:lnTo>
                    <a:pt x="15881" y="26657"/>
                  </a:lnTo>
                  <a:lnTo>
                    <a:pt x="15714" y="26824"/>
                  </a:lnTo>
                  <a:lnTo>
                    <a:pt x="15581" y="27057"/>
                  </a:lnTo>
                  <a:lnTo>
                    <a:pt x="15481" y="27291"/>
                  </a:lnTo>
                  <a:lnTo>
                    <a:pt x="15381" y="27558"/>
                  </a:lnTo>
                  <a:lnTo>
                    <a:pt x="15314" y="27825"/>
                  </a:lnTo>
                  <a:lnTo>
                    <a:pt x="15281" y="28091"/>
                  </a:lnTo>
                  <a:lnTo>
                    <a:pt x="15214" y="28659"/>
                  </a:lnTo>
                  <a:lnTo>
                    <a:pt x="15147" y="29226"/>
                  </a:lnTo>
                  <a:lnTo>
                    <a:pt x="14914" y="31795"/>
                  </a:lnTo>
                  <a:lnTo>
                    <a:pt x="14713" y="34130"/>
                  </a:lnTo>
                  <a:lnTo>
                    <a:pt x="15114" y="34097"/>
                  </a:lnTo>
                  <a:lnTo>
                    <a:pt x="15214" y="34097"/>
                  </a:lnTo>
                  <a:lnTo>
                    <a:pt x="15648" y="29226"/>
                  </a:lnTo>
                  <a:lnTo>
                    <a:pt x="15681" y="28659"/>
                  </a:lnTo>
                  <a:lnTo>
                    <a:pt x="15748" y="28058"/>
                  </a:lnTo>
                  <a:lnTo>
                    <a:pt x="15814" y="27791"/>
                  </a:lnTo>
                  <a:lnTo>
                    <a:pt x="15881" y="27524"/>
                  </a:lnTo>
                  <a:lnTo>
                    <a:pt x="16015" y="27257"/>
                  </a:lnTo>
                  <a:lnTo>
                    <a:pt x="16181" y="27024"/>
                  </a:lnTo>
                  <a:lnTo>
                    <a:pt x="16348" y="26857"/>
                  </a:lnTo>
                  <a:lnTo>
                    <a:pt x="16582" y="26724"/>
                  </a:lnTo>
                  <a:lnTo>
                    <a:pt x="16815" y="26590"/>
                  </a:lnTo>
                  <a:lnTo>
                    <a:pt x="17049" y="26490"/>
                  </a:lnTo>
                  <a:lnTo>
                    <a:pt x="17549" y="26290"/>
                  </a:lnTo>
                  <a:lnTo>
                    <a:pt x="18050" y="26123"/>
                  </a:lnTo>
                  <a:lnTo>
                    <a:pt x="18984" y="25723"/>
                  </a:lnTo>
                  <a:lnTo>
                    <a:pt x="19851" y="25256"/>
                  </a:lnTo>
                  <a:lnTo>
                    <a:pt x="20719" y="24722"/>
                  </a:lnTo>
                  <a:lnTo>
                    <a:pt x="21519" y="24121"/>
                  </a:lnTo>
                  <a:lnTo>
                    <a:pt x="22320" y="23454"/>
                  </a:lnTo>
                  <a:lnTo>
                    <a:pt x="23021" y="22753"/>
                  </a:lnTo>
                  <a:lnTo>
                    <a:pt x="23688" y="22019"/>
                  </a:lnTo>
                  <a:lnTo>
                    <a:pt x="24322" y="21219"/>
                  </a:lnTo>
                  <a:lnTo>
                    <a:pt x="24622" y="20785"/>
                  </a:lnTo>
                  <a:lnTo>
                    <a:pt x="24889" y="20351"/>
                  </a:lnTo>
                  <a:lnTo>
                    <a:pt x="25156" y="19884"/>
                  </a:lnTo>
                  <a:lnTo>
                    <a:pt x="25423" y="19417"/>
                  </a:lnTo>
                  <a:lnTo>
                    <a:pt x="25857" y="18483"/>
                  </a:lnTo>
                  <a:lnTo>
                    <a:pt x="26190" y="17482"/>
                  </a:lnTo>
                  <a:lnTo>
                    <a:pt x="26490" y="16481"/>
                  </a:lnTo>
                  <a:lnTo>
                    <a:pt x="26724" y="15480"/>
                  </a:lnTo>
                  <a:lnTo>
                    <a:pt x="26857" y="14446"/>
                  </a:lnTo>
                  <a:lnTo>
                    <a:pt x="26924" y="13412"/>
                  </a:lnTo>
                  <a:lnTo>
                    <a:pt x="26958" y="12378"/>
                  </a:lnTo>
                  <a:lnTo>
                    <a:pt x="26891" y="11310"/>
                  </a:lnTo>
                  <a:lnTo>
                    <a:pt x="26757" y="10276"/>
                  </a:lnTo>
                  <a:lnTo>
                    <a:pt x="26557" y="9275"/>
                  </a:lnTo>
                  <a:lnTo>
                    <a:pt x="26290" y="8241"/>
                  </a:lnTo>
                  <a:lnTo>
                    <a:pt x="25957" y="7240"/>
                  </a:lnTo>
                  <a:lnTo>
                    <a:pt x="25590" y="6306"/>
                  </a:lnTo>
                  <a:lnTo>
                    <a:pt x="25123" y="5338"/>
                  </a:lnTo>
                  <a:lnTo>
                    <a:pt x="24856" y="4905"/>
                  </a:lnTo>
                  <a:lnTo>
                    <a:pt x="24589" y="4471"/>
                  </a:lnTo>
                  <a:lnTo>
                    <a:pt x="24289" y="4037"/>
                  </a:lnTo>
                  <a:lnTo>
                    <a:pt x="23988" y="3603"/>
                  </a:lnTo>
                  <a:lnTo>
                    <a:pt x="23655" y="3203"/>
                  </a:lnTo>
                  <a:lnTo>
                    <a:pt x="23321" y="2803"/>
                  </a:lnTo>
                  <a:lnTo>
                    <a:pt x="22954" y="2436"/>
                  </a:lnTo>
                  <a:lnTo>
                    <a:pt x="22554" y="2102"/>
                  </a:lnTo>
                  <a:lnTo>
                    <a:pt x="22120" y="1768"/>
                  </a:lnTo>
                  <a:lnTo>
                    <a:pt x="21653" y="1468"/>
                  </a:lnTo>
                  <a:lnTo>
                    <a:pt x="21186" y="1201"/>
                  </a:lnTo>
                  <a:lnTo>
                    <a:pt x="20685" y="968"/>
                  </a:lnTo>
                  <a:lnTo>
                    <a:pt x="20185" y="768"/>
                  </a:lnTo>
                  <a:lnTo>
                    <a:pt x="19684" y="601"/>
                  </a:lnTo>
                  <a:lnTo>
                    <a:pt x="19151" y="467"/>
                  </a:lnTo>
                  <a:lnTo>
                    <a:pt x="18617" y="334"/>
                  </a:lnTo>
                  <a:lnTo>
                    <a:pt x="17516" y="167"/>
                  </a:lnTo>
                  <a:lnTo>
                    <a:pt x="16415" y="67"/>
                  </a:lnTo>
                  <a:lnTo>
                    <a:pt x="152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5"/>
            <p:cNvSpPr/>
            <p:nvPr/>
          </p:nvSpPr>
          <p:spPr>
            <a:xfrm>
              <a:off x="2324100" y="1889550"/>
              <a:ext cx="321975" cy="844100"/>
            </a:xfrm>
            <a:custGeom>
              <a:rect b="b" l="l" r="r" t="t"/>
              <a:pathLst>
                <a:path extrusionOk="0" h="33764" w="12879">
                  <a:moveTo>
                    <a:pt x="10477" y="1168"/>
                  </a:moveTo>
                  <a:lnTo>
                    <a:pt x="10877" y="1201"/>
                  </a:lnTo>
                  <a:lnTo>
                    <a:pt x="11311" y="1235"/>
                  </a:lnTo>
                  <a:lnTo>
                    <a:pt x="10910" y="1402"/>
                  </a:lnTo>
                  <a:lnTo>
                    <a:pt x="10543" y="1535"/>
                  </a:lnTo>
                  <a:lnTo>
                    <a:pt x="10143" y="1635"/>
                  </a:lnTo>
                  <a:lnTo>
                    <a:pt x="9743" y="1735"/>
                  </a:lnTo>
                  <a:lnTo>
                    <a:pt x="9309" y="1769"/>
                  </a:lnTo>
                  <a:lnTo>
                    <a:pt x="8908" y="1802"/>
                  </a:lnTo>
                  <a:lnTo>
                    <a:pt x="8074" y="1802"/>
                  </a:lnTo>
                  <a:lnTo>
                    <a:pt x="8441" y="1602"/>
                  </a:lnTo>
                  <a:lnTo>
                    <a:pt x="8842" y="1468"/>
                  </a:lnTo>
                  <a:lnTo>
                    <a:pt x="9242" y="1335"/>
                  </a:lnTo>
                  <a:lnTo>
                    <a:pt x="9642" y="1268"/>
                  </a:lnTo>
                  <a:lnTo>
                    <a:pt x="10076" y="1201"/>
                  </a:lnTo>
                  <a:lnTo>
                    <a:pt x="10477" y="1168"/>
                  </a:lnTo>
                  <a:close/>
                  <a:moveTo>
                    <a:pt x="4638" y="12244"/>
                  </a:moveTo>
                  <a:lnTo>
                    <a:pt x="4671" y="12311"/>
                  </a:lnTo>
                  <a:lnTo>
                    <a:pt x="4738" y="12344"/>
                  </a:lnTo>
                  <a:lnTo>
                    <a:pt x="5038" y="12411"/>
                  </a:lnTo>
                  <a:lnTo>
                    <a:pt x="5472" y="12478"/>
                  </a:lnTo>
                  <a:lnTo>
                    <a:pt x="5939" y="12511"/>
                  </a:lnTo>
                  <a:lnTo>
                    <a:pt x="7140" y="12511"/>
                  </a:lnTo>
                  <a:lnTo>
                    <a:pt x="7240" y="12478"/>
                  </a:lnTo>
                  <a:lnTo>
                    <a:pt x="5839" y="26524"/>
                  </a:lnTo>
                  <a:lnTo>
                    <a:pt x="4705" y="26557"/>
                  </a:lnTo>
                  <a:lnTo>
                    <a:pt x="4705" y="26557"/>
                  </a:lnTo>
                  <a:lnTo>
                    <a:pt x="4805" y="24755"/>
                  </a:lnTo>
                  <a:lnTo>
                    <a:pt x="4872" y="22987"/>
                  </a:lnTo>
                  <a:lnTo>
                    <a:pt x="4938" y="21186"/>
                  </a:lnTo>
                  <a:lnTo>
                    <a:pt x="4938" y="19384"/>
                  </a:lnTo>
                  <a:lnTo>
                    <a:pt x="4905" y="17616"/>
                  </a:lnTo>
                  <a:lnTo>
                    <a:pt x="4872" y="15814"/>
                  </a:lnTo>
                  <a:lnTo>
                    <a:pt x="4772" y="14046"/>
                  </a:lnTo>
                  <a:lnTo>
                    <a:pt x="4638" y="12244"/>
                  </a:lnTo>
                  <a:close/>
                  <a:moveTo>
                    <a:pt x="9642" y="26991"/>
                  </a:moveTo>
                  <a:lnTo>
                    <a:pt x="9642" y="27157"/>
                  </a:lnTo>
                  <a:lnTo>
                    <a:pt x="9609" y="27324"/>
                  </a:lnTo>
                  <a:lnTo>
                    <a:pt x="9509" y="27458"/>
                  </a:lnTo>
                  <a:lnTo>
                    <a:pt x="9376" y="27591"/>
                  </a:lnTo>
                  <a:lnTo>
                    <a:pt x="9242" y="27691"/>
                  </a:lnTo>
                  <a:lnTo>
                    <a:pt x="9075" y="27791"/>
                  </a:lnTo>
                  <a:lnTo>
                    <a:pt x="8908" y="27858"/>
                  </a:lnTo>
                  <a:lnTo>
                    <a:pt x="8742" y="27925"/>
                  </a:lnTo>
                  <a:lnTo>
                    <a:pt x="8308" y="27958"/>
                  </a:lnTo>
                  <a:lnTo>
                    <a:pt x="7841" y="27991"/>
                  </a:lnTo>
                  <a:lnTo>
                    <a:pt x="6907" y="28025"/>
                  </a:lnTo>
                  <a:lnTo>
                    <a:pt x="4905" y="28025"/>
                  </a:lnTo>
                  <a:lnTo>
                    <a:pt x="3937" y="27991"/>
                  </a:lnTo>
                  <a:lnTo>
                    <a:pt x="2937" y="27925"/>
                  </a:lnTo>
                  <a:lnTo>
                    <a:pt x="1969" y="27825"/>
                  </a:lnTo>
                  <a:lnTo>
                    <a:pt x="1469" y="27758"/>
                  </a:lnTo>
                  <a:lnTo>
                    <a:pt x="1002" y="27658"/>
                  </a:lnTo>
                  <a:lnTo>
                    <a:pt x="835" y="27624"/>
                  </a:lnTo>
                  <a:lnTo>
                    <a:pt x="668" y="27558"/>
                  </a:lnTo>
                  <a:lnTo>
                    <a:pt x="534" y="27458"/>
                  </a:lnTo>
                  <a:lnTo>
                    <a:pt x="501" y="27391"/>
                  </a:lnTo>
                  <a:lnTo>
                    <a:pt x="468" y="27324"/>
                  </a:lnTo>
                  <a:lnTo>
                    <a:pt x="501" y="27224"/>
                  </a:lnTo>
                  <a:lnTo>
                    <a:pt x="534" y="27157"/>
                  </a:lnTo>
                  <a:lnTo>
                    <a:pt x="701" y="27091"/>
                  </a:lnTo>
                  <a:lnTo>
                    <a:pt x="868" y="27057"/>
                  </a:lnTo>
                  <a:lnTo>
                    <a:pt x="1035" y="27024"/>
                  </a:lnTo>
                  <a:lnTo>
                    <a:pt x="5072" y="27024"/>
                  </a:lnTo>
                  <a:lnTo>
                    <a:pt x="9642" y="26991"/>
                  </a:lnTo>
                  <a:close/>
                  <a:moveTo>
                    <a:pt x="8742" y="30193"/>
                  </a:moveTo>
                  <a:lnTo>
                    <a:pt x="8842" y="30260"/>
                  </a:lnTo>
                  <a:lnTo>
                    <a:pt x="8942" y="30327"/>
                  </a:lnTo>
                  <a:lnTo>
                    <a:pt x="9009" y="30427"/>
                  </a:lnTo>
                  <a:lnTo>
                    <a:pt x="9042" y="30527"/>
                  </a:lnTo>
                  <a:lnTo>
                    <a:pt x="9042" y="30660"/>
                  </a:lnTo>
                  <a:lnTo>
                    <a:pt x="9042" y="30794"/>
                  </a:lnTo>
                  <a:lnTo>
                    <a:pt x="9009" y="30894"/>
                  </a:lnTo>
                  <a:lnTo>
                    <a:pt x="8942" y="30994"/>
                  </a:lnTo>
                  <a:lnTo>
                    <a:pt x="8875" y="31094"/>
                  </a:lnTo>
                  <a:lnTo>
                    <a:pt x="8642" y="31294"/>
                  </a:lnTo>
                  <a:lnTo>
                    <a:pt x="8375" y="31461"/>
                  </a:lnTo>
                  <a:lnTo>
                    <a:pt x="8108" y="31561"/>
                  </a:lnTo>
                  <a:lnTo>
                    <a:pt x="7841" y="31595"/>
                  </a:lnTo>
                  <a:lnTo>
                    <a:pt x="7541" y="31661"/>
                  </a:lnTo>
                  <a:lnTo>
                    <a:pt x="7240" y="31661"/>
                  </a:lnTo>
                  <a:lnTo>
                    <a:pt x="6640" y="31695"/>
                  </a:lnTo>
                  <a:lnTo>
                    <a:pt x="5806" y="31761"/>
                  </a:lnTo>
                  <a:lnTo>
                    <a:pt x="3570" y="31761"/>
                  </a:lnTo>
                  <a:lnTo>
                    <a:pt x="2870" y="31728"/>
                  </a:lnTo>
                  <a:lnTo>
                    <a:pt x="2169" y="31628"/>
                  </a:lnTo>
                  <a:lnTo>
                    <a:pt x="1869" y="31595"/>
                  </a:lnTo>
                  <a:lnTo>
                    <a:pt x="1602" y="31495"/>
                  </a:lnTo>
                  <a:lnTo>
                    <a:pt x="1302" y="31394"/>
                  </a:lnTo>
                  <a:lnTo>
                    <a:pt x="1202" y="31294"/>
                  </a:lnTo>
                  <a:lnTo>
                    <a:pt x="1068" y="31228"/>
                  </a:lnTo>
                  <a:lnTo>
                    <a:pt x="968" y="31094"/>
                  </a:lnTo>
                  <a:lnTo>
                    <a:pt x="935" y="30994"/>
                  </a:lnTo>
                  <a:lnTo>
                    <a:pt x="935" y="30894"/>
                  </a:lnTo>
                  <a:lnTo>
                    <a:pt x="935" y="30827"/>
                  </a:lnTo>
                  <a:lnTo>
                    <a:pt x="1002" y="30761"/>
                  </a:lnTo>
                  <a:lnTo>
                    <a:pt x="1102" y="30694"/>
                  </a:lnTo>
                  <a:lnTo>
                    <a:pt x="1302" y="30594"/>
                  </a:lnTo>
                  <a:lnTo>
                    <a:pt x="1469" y="30527"/>
                  </a:lnTo>
                  <a:lnTo>
                    <a:pt x="1936" y="30527"/>
                  </a:lnTo>
                  <a:lnTo>
                    <a:pt x="2236" y="30560"/>
                  </a:lnTo>
                  <a:lnTo>
                    <a:pt x="2570" y="30594"/>
                  </a:lnTo>
                  <a:lnTo>
                    <a:pt x="6206" y="30394"/>
                  </a:lnTo>
                  <a:lnTo>
                    <a:pt x="7974" y="30293"/>
                  </a:lnTo>
                  <a:lnTo>
                    <a:pt x="8375" y="30260"/>
                  </a:lnTo>
                  <a:lnTo>
                    <a:pt x="8742" y="30193"/>
                  </a:lnTo>
                  <a:close/>
                  <a:moveTo>
                    <a:pt x="8141" y="0"/>
                  </a:moveTo>
                  <a:lnTo>
                    <a:pt x="8041" y="67"/>
                  </a:lnTo>
                  <a:lnTo>
                    <a:pt x="7774" y="401"/>
                  </a:lnTo>
                  <a:lnTo>
                    <a:pt x="7507" y="768"/>
                  </a:lnTo>
                  <a:lnTo>
                    <a:pt x="7307" y="1168"/>
                  </a:lnTo>
                  <a:lnTo>
                    <a:pt x="7107" y="1568"/>
                  </a:lnTo>
                  <a:lnTo>
                    <a:pt x="6973" y="2002"/>
                  </a:lnTo>
                  <a:lnTo>
                    <a:pt x="6907" y="2436"/>
                  </a:lnTo>
                  <a:lnTo>
                    <a:pt x="6840" y="2870"/>
                  </a:lnTo>
                  <a:lnTo>
                    <a:pt x="6840" y="3303"/>
                  </a:lnTo>
                  <a:lnTo>
                    <a:pt x="6540" y="3203"/>
                  </a:lnTo>
                  <a:lnTo>
                    <a:pt x="6239" y="3103"/>
                  </a:lnTo>
                  <a:lnTo>
                    <a:pt x="5806" y="3070"/>
                  </a:lnTo>
                  <a:lnTo>
                    <a:pt x="5405" y="3036"/>
                  </a:lnTo>
                  <a:lnTo>
                    <a:pt x="4972" y="3103"/>
                  </a:lnTo>
                  <a:lnTo>
                    <a:pt x="4571" y="3170"/>
                  </a:lnTo>
                  <a:lnTo>
                    <a:pt x="4204" y="3303"/>
                  </a:lnTo>
                  <a:lnTo>
                    <a:pt x="3804" y="3503"/>
                  </a:lnTo>
                  <a:lnTo>
                    <a:pt x="3470" y="3704"/>
                  </a:lnTo>
                  <a:lnTo>
                    <a:pt x="3137" y="3970"/>
                  </a:lnTo>
                  <a:lnTo>
                    <a:pt x="2836" y="4271"/>
                  </a:lnTo>
                  <a:lnTo>
                    <a:pt x="2570" y="4604"/>
                  </a:lnTo>
                  <a:lnTo>
                    <a:pt x="2336" y="4971"/>
                  </a:lnTo>
                  <a:lnTo>
                    <a:pt x="2136" y="5338"/>
                  </a:lnTo>
                  <a:lnTo>
                    <a:pt x="1969" y="5739"/>
                  </a:lnTo>
                  <a:lnTo>
                    <a:pt x="1836" y="6139"/>
                  </a:lnTo>
                  <a:lnTo>
                    <a:pt x="1736" y="6573"/>
                  </a:lnTo>
                  <a:lnTo>
                    <a:pt x="1669" y="7006"/>
                  </a:lnTo>
                  <a:lnTo>
                    <a:pt x="1602" y="7474"/>
                  </a:lnTo>
                  <a:lnTo>
                    <a:pt x="1602" y="7974"/>
                  </a:lnTo>
                  <a:lnTo>
                    <a:pt x="1669" y="8474"/>
                  </a:lnTo>
                  <a:lnTo>
                    <a:pt x="1769" y="8975"/>
                  </a:lnTo>
                  <a:lnTo>
                    <a:pt x="1902" y="9475"/>
                  </a:lnTo>
                  <a:lnTo>
                    <a:pt x="2069" y="9909"/>
                  </a:lnTo>
                  <a:lnTo>
                    <a:pt x="2303" y="10376"/>
                  </a:lnTo>
                  <a:lnTo>
                    <a:pt x="2603" y="10776"/>
                  </a:lnTo>
                  <a:lnTo>
                    <a:pt x="2903" y="11177"/>
                  </a:lnTo>
                  <a:lnTo>
                    <a:pt x="3270" y="11510"/>
                  </a:lnTo>
                  <a:lnTo>
                    <a:pt x="3704" y="11811"/>
                  </a:lnTo>
                  <a:lnTo>
                    <a:pt x="4138" y="12044"/>
                  </a:lnTo>
                  <a:lnTo>
                    <a:pt x="4271" y="13912"/>
                  </a:lnTo>
                  <a:lnTo>
                    <a:pt x="4371" y="15781"/>
                  </a:lnTo>
                  <a:lnTo>
                    <a:pt x="4438" y="17649"/>
                  </a:lnTo>
                  <a:lnTo>
                    <a:pt x="4471" y="19517"/>
                  </a:lnTo>
                  <a:lnTo>
                    <a:pt x="4438" y="21452"/>
                  </a:lnTo>
                  <a:lnTo>
                    <a:pt x="4371" y="23387"/>
                  </a:lnTo>
                  <a:lnTo>
                    <a:pt x="4271" y="25322"/>
                  </a:lnTo>
                  <a:lnTo>
                    <a:pt x="4238" y="25790"/>
                  </a:lnTo>
                  <a:lnTo>
                    <a:pt x="4204" y="26290"/>
                  </a:lnTo>
                  <a:lnTo>
                    <a:pt x="4171" y="26423"/>
                  </a:lnTo>
                  <a:lnTo>
                    <a:pt x="4138" y="26524"/>
                  </a:lnTo>
                  <a:lnTo>
                    <a:pt x="4004" y="26557"/>
                  </a:lnTo>
                  <a:lnTo>
                    <a:pt x="2103" y="26557"/>
                  </a:lnTo>
                  <a:lnTo>
                    <a:pt x="1635" y="26524"/>
                  </a:lnTo>
                  <a:lnTo>
                    <a:pt x="1168" y="26524"/>
                  </a:lnTo>
                  <a:lnTo>
                    <a:pt x="901" y="26557"/>
                  </a:lnTo>
                  <a:lnTo>
                    <a:pt x="668" y="26590"/>
                  </a:lnTo>
                  <a:lnTo>
                    <a:pt x="468" y="26690"/>
                  </a:lnTo>
                  <a:lnTo>
                    <a:pt x="268" y="26790"/>
                  </a:lnTo>
                  <a:lnTo>
                    <a:pt x="134" y="26924"/>
                  </a:lnTo>
                  <a:lnTo>
                    <a:pt x="67" y="27057"/>
                  </a:lnTo>
                  <a:lnTo>
                    <a:pt x="1" y="27224"/>
                  </a:lnTo>
                  <a:lnTo>
                    <a:pt x="1" y="27391"/>
                  </a:lnTo>
                  <a:lnTo>
                    <a:pt x="67" y="27524"/>
                  </a:lnTo>
                  <a:lnTo>
                    <a:pt x="134" y="27691"/>
                  </a:lnTo>
                  <a:lnTo>
                    <a:pt x="234" y="27825"/>
                  </a:lnTo>
                  <a:lnTo>
                    <a:pt x="401" y="27925"/>
                  </a:lnTo>
                  <a:lnTo>
                    <a:pt x="501" y="27991"/>
                  </a:lnTo>
                  <a:lnTo>
                    <a:pt x="368" y="28125"/>
                  </a:lnTo>
                  <a:lnTo>
                    <a:pt x="268" y="28292"/>
                  </a:lnTo>
                  <a:lnTo>
                    <a:pt x="201" y="28425"/>
                  </a:lnTo>
                  <a:lnTo>
                    <a:pt x="201" y="28559"/>
                  </a:lnTo>
                  <a:lnTo>
                    <a:pt x="167" y="28859"/>
                  </a:lnTo>
                  <a:lnTo>
                    <a:pt x="234" y="29193"/>
                  </a:lnTo>
                  <a:lnTo>
                    <a:pt x="334" y="29459"/>
                  </a:lnTo>
                  <a:lnTo>
                    <a:pt x="468" y="29660"/>
                  </a:lnTo>
                  <a:lnTo>
                    <a:pt x="601" y="29860"/>
                  </a:lnTo>
                  <a:lnTo>
                    <a:pt x="735" y="30027"/>
                  </a:lnTo>
                  <a:lnTo>
                    <a:pt x="935" y="30193"/>
                  </a:lnTo>
                  <a:lnTo>
                    <a:pt x="801" y="30260"/>
                  </a:lnTo>
                  <a:lnTo>
                    <a:pt x="668" y="30360"/>
                  </a:lnTo>
                  <a:lnTo>
                    <a:pt x="568" y="30460"/>
                  </a:lnTo>
                  <a:lnTo>
                    <a:pt x="501" y="30594"/>
                  </a:lnTo>
                  <a:lnTo>
                    <a:pt x="468" y="30727"/>
                  </a:lnTo>
                  <a:lnTo>
                    <a:pt x="434" y="30894"/>
                  </a:lnTo>
                  <a:lnTo>
                    <a:pt x="434" y="31027"/>
                  </a:lnTo>
                  <a:lnTo>
                    <a:pt x="501" y="31194"/>
                  </a:lnTo>
                  <a:lnTo>
                    <a:pt x="568" y="31361"/>
                  </a:lnTo>
                  <a:lnTo>
                    <a:pt x="668" y="31461"/>
                  </a:lnTo>
                  <a:lnTo>
                    <a:pt x="768" y="31595"/>
                  </a:lnTo>
                  <a:lnTo>
                    <a:pt x="868" y="31695"/>
                  </a:lnTo>
                  <a:lnTo>
                    <a:pt x="1168" y="31862"/>
                  </a:lnTo>
                  <a:lnTo>
                    <a:pt x="1469" y="31995"/>
                  </a:lnTo>
                  <a:lnTo>
                    <a:pt x="1802" y="32062"/>
                  </a:lnTo>
                  <a:lnTo>
                    <a:pt x="2136" y="32128"/>
                  </a:lnTo>
                  <a:lnTo>
                    <a:pt x="2770" y="32195"/>
                  </a:lnTo>
                  <a:lnTo>
                    <a:pt x="2803" y="32195"/>
                  </a:lnTo>
                  <a:lnTo>
                    <a:pt x="2836" y="32329"/>
                  </a:lnTo>
                  <a:lnTo>
                    <a:pt x="2903" y="32462"/>
                  </a:lnTo>
                  <a:lnTo>
                    <a:pt x="3037" y="32662"/>
                  </a:lnTo>
                  <a:lnTo>
                    <a:pt x="3170" y="32829"/>
                  </a:lnTo>
                  <a:lnTo>
                    <a:pt x="3337" y="32996"/>
                  </a:lnTo>
                  <a:lnTo>
                    <a:pt x="3504" y="33129"/>
                  </a:lnTo>
                  <a:lnTo>
                    <a:pt x="3871" y="33396"/>
                  </a:lnTo>
                  <a:lnTo>
                    <a:pt x="4271" y="33596"/>
                  </a:lnTo>
                  <a:lnTo>
                    <a:pt x="4671" y="33696"/>
                  </a:lnTo>
                  <a:lnTo>
                    <a:pt x="5138" y="33763"/>
                  </a:lnTo>
                  <a:lnTo>
                    <a:pt x="5539" y="33730"/>
                  </a:lnTo>
                  <a:lnTo>
                    <a:pt x="5906" y="33630"/>
                  </a:lnTo>
                  <a:lnTo>
                    <a:pt x="6273" y="33496"/>
                  </a:lnTo>
                  <a:lnTo>
                    <a:pt x="6606" y="33296"/>
                  </a:lnTo>
                  <a:lnTo>
                    <a:pt x="6907" y="33029"/>
                  </a:lnTo>
                  <a:lnTo>
                    <a:pt x="7174" y="32762"/>
                  </a:lnTo>
                  <a:lnTo>
                    <a:pt x="7407" y="32429"/>
                  </a:lnTo>
                  <a:lnTo>
                    <a:pt x="7574" y="32062"/>
                  </a:lnTo>
                  <a:lnTo>
                    <a:pt x="7641" y="32062"/>
                  </a:lnTo>
                  <a:lnTo>
                    <a:pt x="7974" y="31995"/>
                  </a:lnTo>
                  <a:lnTo>
                    <a:pt x="8308" y="31928"/>
                  </a:lnTo>
                  <a:lnTo>
                    <a:pt x="8642" y="31828"/>
                  </a:lnTo>
                  <a:lnTo>
                    <a:pt x="8942" y="31661"/>
                  </a:lnTo>
                  <a:lnTo>
                    <a:pt x="9175" y="31461"/>
                  </a:lnTo>
                  <a:lnTo>
                    <a:pt x="9342" y="31261"/>
                  </a:lnTo>
                  <a:lnTo>
                    <a:pt x="9476" y="30994"/>
                  </a:lnTo>
                  <a:lnTo>
                    <a:pt x="9509" y="30861"/>
                  </a:lnTo>
                  <a:lnTo>
                    <a:pt x="9542" y="30694"/>
                  </a:lnTo>
                  <a:lnTo>
                    <a:pt x="9509" y="30494"/>
                  </a:lnTo>
                  <a:lnTo>
                    <a:pt x="9476" y="30293"/>
                  </a:lnTo>
                  <a:lnTo>
                    <a:pt x="9376" y="30127"/>
                  </a:lnTo>
                  <a:lnTo>
                    <a:pt x="9242" y="29993"/>
                  </a:lnTo>
                  <a:lnTo>
                    <a:pt x="9275" y="29960"/>
                  </a:lnTo>
                  <a:lnTo>
                    <a:pt x="9442" y="29793"/>
                  </a:lnTo>
                  <a:lnTo>
                    <a:pt x="9609" y="29593"/>
                  </a:lnTo>
                  <a:lnTo>
                    <a:pt x="9709" y="29326"/>
                  </a:lnTo>
                  <a:lnTo>
                    <a:pt x="9776" y="29092"/>
                  </a:lnTo>
                  <a:lnTo>
                    <a:pt x="9776" y="28826"/>
                  </a:lnTo>
                  <a:lnTo>
                    <a:pt x="9743" y="28592"/>
                  </a:lnTo>
                  <a:lnTo>
                    <a:pt x="9676" y="28325"/>
                  </a:lnTo>
                  <a:lnTo>
                    <a:pt x="9542" y="28092"/>
                  </a:lnTo>
                  <a:lnTo>
                    <a:pt x="9709" y="27958"/>
                  </a:lnTo>
                  <a:lnTo>
                    <a:pt x="9876" y="27791"/>
                  </a:lnTo>
                  <a:lnTo>
                    <a:pt x="9976" y="27624"/>
                  </a:lnTo>
                  <a:lnTo>
                    <a:pt x="10076" y="27424"/>
                  </a:lnTo>
                  <a:lnTo>
                    <a:pt x="10110" y="27224"/>
                  </a:lnTo>
                  <a:lnTo>
                    <a:pt x="10110" y="26991"/>
                  </a:lnTo>
                  <a:lnTo>
                    <a:pt x="10076" y="26790"/>
                  </a:lnTo>
                  <a:lnTo>
                    <a:pt x="9976" y="26590"/>
                  </a:lnTo>
                  <a:lnTo>
                    <a:pt x="9909" y="26490"/>
                  </a:lnTo>
                  <a:lnTo>
                    <a:pt x="9843" y="26457"/>
                  </a:lnTo>
                  <a:lnTo>
                    <a:pt x="9743" y="26457"/>
                  </a:lnTo>
                  <a:lnTo>
                    <a:pt x="9642" y="26524"/>
                  </a:lnTo>
                  <a:lnTo>
                    <a:pt x="6340" y="26524"/>
                  </a:lnTo>
                  <a:lnTo>
                    <a:pt x="7741" y="12411"/>
                  </a:lnTo>
                  <a:lnTo>
                    <a:pt x="8341" y="12311"/>
                  </a:lnTo>
                  <a:lnTo>
                    <a:pt x="8942" y="12111"/>
                  </a:lnTo>
                  <a:lnTo>
                    <a:pt x="9542" y="11877"/>
                  </a:lnTo>
                  <a:lnTo>
                    <a:pt x="10076" y="11610"/>
                  </a:lnTo>
                  <a:lnTo>
                    <a:pt x="10610" y="11277"/>
                  </a:lnTo>
                  <a:lnTo>
                    <a:pt x="11077" y="10877"/>
                  </a:lnTo>
                  <a:lnTo>
                    <a:pt x="11544" y="10443"/>
                  </a:lnTo>
                  <a:lnTo>
                    <a:pt x="11911" y="9942"/>
                  </a:lnTo>
                  <a:lnTo>
                    <a:pt x="12145" y="9609"/>
                  </a:lnTo>
                  <a:lnTo>
                    <a:pt x="12311" y="9275"/>
                  </a:lnTo>
                  <a:lnTo>
                    <a:pt x="12478" y="8908"/>
                  </a:lnTo>
                  <a:lnTo>
                    <a:pt x="12612" y="8541"/>
                  </a:lnTo>
                  <a:lnTo>
                    <a:pt x="12712" y="8174"/>
                  </a:lnTo>
                  <a:lnTo>
                    <a:pt x="12812" y="7807"/>
                  </a:lnTo>
                  <a:lnTo>
                    <a:pt x="12845" y="7407"/>
                  </a:lnTo>
                  <a:lnTo>
                    <a:pt x="12879" y="7006"/>
                  </a:lnTo>
                  <a:lnTo>
                    <a:pt x="12845" y="6639"/>
                  </a:lnTo>
                  <a:lnTo>
                    <a:pt x="12812" y="6239"/>
                  </a:lnTo>
                  <a:lnTo>
                    <a:pt x="12745" y="5872"/>
                  </a:lnTo>
                  <a:lnTo>
                    <a:pt x="12612" y="5505"/>
                  </a:lnTo>
                  <a:lnTo>
                    <a:pt x="12478" y="5138"/>
                  </a:lnTo>
                  <a:lnTo>
                    <a:pt x="12278" y="4805"/>
                  </a:lnTo>
                  <a:lnTo>
                    <a:pt x="12078" y="4471"/>
                  </a:lnTo>
                  <a:lnTo>
                    <a:pt x="11811" y="4171"/>
                  </a:lnTo>
                  <a:lnTo>
                    <a:pt x="11544" y="3904"/>
                  </a:lnTo>
                  <a:lnTo>
                    <a:pt x="11277" y="3670"/>
                  </a:lnTo>
                  <a:lnTo>
                    <a:pt x="10977" y="3470"/>
                  </a:lnTo>
                  <a:lnTo>
                    <a:pt x="10643" y="3303"/>
                  </a:lnTo>
                  <a:lnTo>
                    <a:pt x="10310" y="3136"/>
                  </a:lnTo>
                  <a:lnTo>
                    <a:pt x="9976" y="3036"/>
                  </a:lnTo>
                  <a:lnTo>
                    <a:pt x="9642" y="2936"/>
                  </a:lnTo>
                  <a:lnTo>
                    <a:pt x="9275" y="2870"/>
                  </a:lnTo>
                  <a:lnTo>
                    <a:pt x="8541" y="2870"/>
                  </a:lnTo>
                  <a:lnTo>
                    <a:pt x="8208" y="2903"/>
                  </a:lnTo>
                  <a:lnTo>
                    <a:pt x="7841" y="3003"/>
                  </a:lnTo>
                  <a:lnTo>
                    <a:pt x="7607" y="3103"/>
                  </a:lnTo>
                  <a:lnTo>
                    <a:pt x="7340" y="3236"/>
                  </a:lnTo>
                  <a:lnTo>
                    <a:pt x="7340" y="2703"/>
                  </a:lnTo>
                  <a:lnTo>
                    <a:pt x="7441" y="2169"/>
                  </a:lnTo>
                  <a:lnTo>
                    <a:pt x="7541" y="2202"/>
                  </a:lnTo>
                  <a:lnTo>
                    <a:pt x="8141" y="2269"/>
                  </a:lnTo>
                  <a:lnTo>
                    <a:pt x="8742" y="2302"/>
                  </a:lnTo>
                  <a:lnTo>
                    <a:pt x="9342" y="2269"/>
                  </a:lnTo>
                  <a:lnTo>
                    <a:pt x="9909" y="2169"/>
                  </a:lnTo>
                  <a:lnTo>
                    <a:pt x="10510" y="2035"/>
                  </a:lnTo>
                  <a:lnTo>
                    <a:pt x="11077" y="1869"/>
                  </a:lnTo>
                  <a:lnTo>
                    <a:pt x="11611" y="1635"/>
                  </a:lnTo>
                  <a:lnTo>
                    <a:pt x="12145" y="1368"/>
                  </a:lnTo>
                  <a:lnTo>
                    <a:pt x="12211" y="1301"/>
                  </a:lnTo>
                  <a:lnTo>
                    <a:pt x="12245" y="1235"/>
                  </a:lnTo>
                  <a:lnTo>
                    <a:pt x="12245" y="1101"/>
                  </a:lnTo>
                  <a:lnTo>
                    <a:pt x="12211" y="1001"/>
                  </a:lnTo>
                  <a:lnTo>
                    <a:pt x="12145" y="934"/>
                  </a:lnTo>
                  <a:lnTo>
                    <a:pt x="12078" y="901"/>
                  </a:lnTo>
                  <a:lnTo>
                    <a:pt x="11544" y="801"/>
                  </a:lnTo>
                  <a:lnTo>
                    <a:pt x="10977" y="734"/>
                  </a:lnTo>
                  <a:lnTo>
                    <a:pt x="10410" y="701"/>
                  </a:lnTo>
                  <a:lnTo>
                    <a:pt x="9843" y="734"/>
                  </a:lnTo>
                  <a:lnTo>
                    <a:pt x="9275" y="834"/>
                  </a:lnTo>
                  <a:lnTo>
                    <a:pt x="8742" y="1001"/>
                  </a:lnTo>
                  <a:lnTo>
                    <a:pt x="8208" y="1201"/>
                  </a:lnTo>
                  <a:lnTo>
                    <a:pt x="7707" y="1435"/>
                  </a:lnTo>
                  <a:lnTo>
                    <a:pt x="7707" y="1435"/>
                  </a:lnTo>
                  <a:lnTo>
                    <a:pt x="7841" y="1168"/>
                  </a:lnTo>
                  <a:lnTo>
                    <a:pt x="8008" y="901"/>
                  </a:lnTo>
                  <a:lnTo>
                    <a:pt x="8174" y="634"/>
                  </a:lnTo>
                  <a:lnTo>
                    <a:pt x="8375" y="401"/>
                  </a:lnTo>
                  <a:lnTo>
                    <a:pt x="8441" y="334"/>
                  </a:lnTo>
                  <a:lnTo>
                    <a:pt x="8441" y="234"/>
                  </a:lnTo>
                  <a:lnTo>
                    <a:pt x="8441" y="134"/>
                  </a:lnTo>
                  <a:lnTo>
                    <a:pt x="8375" y="67"/>
                  </a:lnTo>
                  <a:lnTo>
                    <a:pt x="8308" y="34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5"/>
            <p:cNvSpPr/>
            <p:nvPr/>
          </p:nvSpPr>
          <p:spPr>
            <a:xfrm>
              <a:off x="2407500" y="1997975"/>
              <a:ext cx="37575" cy="51725"/>
            </a:xfrm>
            <a:custGeom>
              <a:rect b="b" l="l" r="r" t="t"/>
              <a:pathLst>
                <a:path extrusionOk="0" h="2069" w="1503">
                  <a:moveTo>
                    <a:pt x="1235" y="0"/>
                  </a:moveTo>
                  <a:lnTo>
                    <a:pt x="1135" y="34"/>
                  </a:lnTo>
                  <a:lnTo>
                    <a:pt x="902" y="167"/>
                  </a:lnTo>
                  <a:lnTo>
                    <a:pt x="702" y="367"/>
                  </a:lnTo>
                  <a:lnTo>
                    <a:pt x="535" y="568"/>
                  </a:lnTo>
                  <a:lnTo>
                    <a:pt x="368" y="801"/>
                  </a:lnTo>
                  <a:lnTo>
                    <a:pt x="234" y="1035"/>
                  </a:lnTo>
                  <a:lnTo>
                    <a:pt x="134" y="1302"/>
                  </a:lnTo>
                  <a:lnTo>
                    <a:pt x="68" y="1535"/>
                  </a:lnTo>
                  <a:lnTo>
                    <a:pt x="1" y="1835"/>
                  </a:lnTo>
                  <a:lnTo>
                    <a:pt x="34" y="1902"/>
                  </a:lnTo>
                  <a:lnTo>
                    <a:pt x="68" y="2002"/>
                  </a:lnTo>
                  <a:lnTo>
                    <a:pt x="168" y="2036"/>
                  </a:lnTo>
                  <a:lnTo>
                    <a:pt x="234" y="2069"/>
                  </a:lnTo>
                  <a:lnTo>
                    <a:pt x="335" y="2036"/>
                  </a:lnTo>
                  <a:lnTo>
                    <a:pt x="401" y="2002"/>
                  </a:lnTo>
                  <a:lnTo>
                    <a:pt x="468" y="1902"/>
                  </a:lnTo>
                  <a:lnTo>
                    <a:pt x="501" y="1835"/>
                  </a:lnTo>
                  <a:lnTo>
                    <a:pt x="501" y="1802"/>
                  </a:lnTo>
                  <a:lnTo>
                    <a:pt x="501" y="1735"/>
                  </a:lnTo>
                  <a:lnTo>
                    <a:pt x="535" y="1635"/>
                  </a:lnTo>
                  <a:lnTo>
                    <a:pt x="601" y="1402"/>
                  </a:lnTo>
                  <a:lnTo>
                    <a:pt x="601" y="1368"/>
                  </a:lnTo>
                  <a:lnTo>
                    <a:pt x="635" y="1335"/>
                  </a:lnTo>
                  <a:lnTo>
                    <a:pt x="635" y="1302"/>
                  </a:lnTo>
                  <a:lnTo>
                    <a:pt x="668" y="1235"/>
                  </a:lnTo>
                  <a:lnTo>
                    <a:pt x="768" y="1035"/>
                  </a:lnTo>
                  <a:lnTo>
                    <a:pt x="902" y="868"/>
                  </a:lnTo>
                  <a:lnTo>
                    <a:pt x="1035" y="701"/>
                  </a:lnTo>
                  <a:lnTo>
                    <a:pt x="1202" y="568"/>
                  </a:lnTo>
                  <a:lnTo>
                    <a:pt x="1369" y="434"/>
                  </a:lnTo>
                  <a:lnTo>
                    <a:pt x="1436" y="367"/>
                  </a:lnTo>
                  <a:lnTo>
                    <a:pt x="1469" y="301"/>
                  </a:lnTo>
                  <a:lnTo>
                    <a:pt x="1502" y="201"/>
                  </a:lnTo>
                  <a:lnTo>
                    <a:pt x="1469" y="101"/>
                  </a:lnTo>
                  <a:lnTo>
                    <a:pt x="1402" y="34"/>
                  </a:lnTo>
                  <a:lnTo>
                    <a:pt x="1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55"/>
            <p:cNvSpPr/>
            <p:nvPr/>
          </p:nvSpPr>
          <p:spPr>
            <a:xfrm>
              <a:off x="2404175" y="2063875"/>
              <a:ext cx="63425" cy="94275"/>
            </a:xfrm>
            <a:custGeom>
              <a:rect b="b" l="l" r="r" t="t"/>
              <a:pathLst>
                <a:path extrusionOk="0" h="3771" w="2537">
                  <a:moveTo>
                    <a:pt x="267" y="0"/>
                  </a:moveTo>
                  <a:lnTo>
                    <a:pt x="167" y="33"/>
                  </a:lnTo>
                  <a:lnTo>
                    <a:pt x="101" y="67"/>
                  </a:lnTo>
                  <a:lnTo>
                    <a:pt x="34" y="134"/>
                  </a:lnTo>
                  <a:lnTo>
                    <a:pt x="0" y="234"/>
                  </a:lnTo>
                  <a:lnTo>
                    <a:pt x="0" y="501"/>
                  </a:lnTo>
                  <a:lnTo>
                    <a:pt x="34" y="801"/>
                  </a:lnTo>
                  <a:lnTo>
                    <a:pt x="67" y="1068"/>
                  </a:lnTo>
                  <a:lnTo>
                    <a:pt x="101" y="1335"/>
                  </a:lnTo>
                  <a:lnTo>
                    <a:pt x="201" y="1568"/>
                  </a:lnTo>
                  <a:lnTo>
                    <a:pt x="301" y="1835"/>
                  </a:lnTo>
                  <a:lnTo>
                    <a:pt x="534" y="2335"/>
                  </a:lnTo>
                  <a:lnTo>
                    <a:pt x="868" y="2769"/>
                  </a:lnTo>
                  <a:lnTo>
                    <a:pt x="1035" y="2969"/>
                  </a:lnTo>
                  <a:lnTo>
                    <a:pt x="1235" y="3170"/>
                  </a:lnTo>
                  <a:lnTo>
                    <a:pt x="1468" y="3336"/>
                  </a:lnTo>
                  <a:lnTo>
                    <a:pt x="1669" y="3503"/>
                  </a:lnTo>
                  <a:lnTo>
                    <a:pt x="1902" y="3637"/>
                  </a:lnTo>
                  <a:lnTo>
                    <a:pt x="2169" y="3737"/>
                  </a:lnTo>
                  <a:lnTo>
                    <a:pt x="2269" y="3770"/>
                  </a:lnTo>
                  <a:lnTo>
                    <a:pt x="2336" y="3770"/>
                  </a:lnTo>
                  <a:lnTo>
                    <a:pt x="2436" y="3737"/>
                  </a:lnTo>
                  <a:lnTo>
                    <a:pt x="2503" y="3670"/>
                  </a:lnTo>
                  <a:lnTo>
                    <a:pt x="2536" y="3570"/>
                  </a:lnTo>
                  <a:lnTo>
                    <a:pt x="2503" y="3470"/>
                  </a:lnTo>
                  <a:lnTo>
                    <a:pt x="2469" y="3403"/>
                  </a:lnTo>
                  <a:lnTo>
                    <a:pt x="2403" y="3336"/>
                  </a:lnTo>
                  <a:lnTo>
                    <a:pt x="1969" y="3103"/>
                  </a:lnTo>
                  <a:lnTo>
                    <a:pt x="1569" y="2803"/>
                  </a:lnTo>
                  <a:lnTo>
                    <a:pt x="1235" y="2469"/>
                  </a:lnTo>
                  <a:lnTo>
                    <a:pt x="968" y="2069"/>
                  </a:lnTo>
                  <a:lnTo>
                    <a:pt x="734" y="1668"/>
                  </a:lnTo>
                  <a:lnTo>
                    <a:pt x="568" y="1201"/>
                  </a:lnTo>
                  <a:lnTo>
                    <a:pt x="501" y="734"/>
                  </a:lnTo>
                  <a:lnTo>
                    <a:pt x="501" y="234"/>
                  </a:lnTo>
                  <a:lnTo>
                    <a:pt x="468" y="134"/>
                  </a:lnTo>
                  <a:lnTo>
                    <a:pt x="434" y="67"/>
                  </a:lnTo>
                  <a:lnTo>
                    <a:pt x="334" y="3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55"/>
            <p:cNvSpPr/>
            <p:nvPr/>
          </p:nvSpPr>
          <p:spPr>
            <a:xfrm>
              <a:off x="2247375" y="1765275"/>
              <a:ext cx="236900" cy="188525"/>
            </a:xfrm>
            <a:custGeom>
              <a:rect b="b" l="l" r="r" t="t"/>
              <a:pathLst>
                <a:path extrusionOk="0" h="7541" w="9476">
                  <a:moveTo>
                    <a:pt x="9275" y="0"/>
                  </a:moveTo>
                  <a:lnTo>
                    <a:pt x="8641" y="34"/>
                  </a:lnTo>
                  <a:lnTo>
                    <a:pt x="8007" y="100"/>
                  </a:lnTo>
                  <a:lnTo>
                    <a:pt x="7407" y="200"/>
                  </a:lnTo>
                  <a:lnTo>
                    <a:pt x="6806" y="334"/>
                  </a:lnTo>
                  <a:lnTo>
                    <a:pt x="6206" y="534"/>
                  </a:lnTo>
                  <a:lnTo>
                    <a:pt x="5639" y="768"/>
                  </a:lnTo>
                  <a:lnTo>
                    <a:pt x="5071" y="1001"/>
                  </a:lnTo>
                  <a:lnTo>
                    <a:pt x="4538" y="1301"/>
                  </a:lnTo>
                  <a:lnTo>
                    <a:pt x="4004" y="1635"/>
                  </a:lnTo>
                  <a:lnTo>
                    <a:pt x="3503" y="1969"/>
                  </a:lnTo>
                  <a:lnTo>
                    <a:pt x="3036" y="2369"/>
                  </a:lnTo>
                  <a:lnTo>
                    <a:pt x="2569" y="2803"/>
                  </a:lnTo>
                  <a:lnTo>
                    <a:pt x="2136" y="3236"/>
                  </a:lnTo>
                  <a:lnTo>
                    <a:pt x="1735" y="3704"/>
                  </a:lnTo>
                  <a:lnTo>
                    <a:pt x="1368" y="4204"/>
                  </a:lnTo>
                  <a:lnTo>
                    <a:pt x="1035" y="4738"/>
                  </a:lnTo>
                  <a:lnTo>
                    <a:pt x="701" y="5338"/>
                  </a:lnTo>
                  <a:lnTo>
                    <a:pt x="434" y="5972"/>
                  </a:lnTo>
                  <a:lnTo>
                    <a:pt x="200" y="6606"/>
                  </a:lnTo>
                  <a:lnTo>
                    <a:pt x="0" y="7240"/>
                  </a:lnTo>
                  <a:lnTo>
                    <a:pt x="0" y="7340"/>
                  </a:lnTo>
                  <a:lnTo>
                    <a:pt x="34" y="7440"/>
                  </a:lnTo>
                  <a:lnTo>
                    <a:pt x="100" y="7507"/>
                  </a:lnTo>
                  <a:lnTo>
                    <a:pt x="167" y="7540"/>
                  </a:lnTo>
                  <a:lnTo>
                    <a:pt x="334" y="7540"/>
                  </a:lnTo>
                  <a:lnTo>
                    <a:pt x="401" y="7474"/>
                  </a:lnTo>
                  <a:lnTo>
                    <a:pt x="467" y="7373"/>
                  </a:lnTo>
                  <a:lnTo>
                    <a:pt x="668" y="6673"/>
                  </a:lnTo>
                  <a:lnTo>
                    <a:pt x="934" y="6006"/>
                  </a:lnTo>
                  <a:lnTo>
                    <a:pt x="1235" y="5338"/>
                  </a:lnTo>
                  <a:lnTo>
                    <a:pt x="1602" y="4738"/>
                  </a:lnTo>
                  <a:lnTo>
                    <a:pt x="2035" y="4137"/>
                  </a:lnTo>
                  <a:lnTo>
                    <a:pt x="2469" y="3570"/>
                  </a:lnTo>
                  <a:lnTo>
                    <a:pt x="2970" y="3036"/>
                  </a:lnTo>
                  <a:lnTo>
                    <a:pt x="3537" y="2569"/>
                  </a:lnTo>
                  <a:lnTo>
                    <a:pt x="4137" y="2102"/>
                  </a:lnTo>
                  <a:lnTo>
                    <a:pt x="4805" y="1668"/>
                  </a:lnTo>
                  <a:lnTo>
                    <a:pt x="5505" y="1335"/>
                  </a:lnTo>
                  <a:lnTo>
                    <a:pt x="6206" y="1035"/>
                  </a:lnTo>
                  <a:lnTo>
                    <a:pt x="6940" y="801"/>
                  </a:lnTo>
                  <a:lnTo>
                    <a:pt x="7707" y="634"/>
                  </a:lnTo>
                  <a:lnTo>
                    <a:pt x="8474" y="534"/>
                  </a:lnTo>
                  <a:lnTo>
                    <a:pt x="9275" y="467"/>
                  </a:lnTo>
                  <a:lnTo>
                    <a:pt x="9375" y="467"/>
                  </a:lnTo>
                  <a:lnTo>
                    <a:pt x="9442" y="401"/>
                  </a:lnTo>
                  <a:lnTo>
                    <a:pt x="9475" y="334"/>
                  </a:lnTo>
                  <a:lnTo>
                    <a:pt x="9475" y="234"/>
                  </a:lnTo>
                  <a:lnTo>
                    <a:pt x="9475" y="134"/>
                  </a:lnTo>
                  <a:lnTo>
                    <a:pt x="9442" y="67"/>
                  </a:lnTo>
                  <a:lnTo>
                    <a:pt x="9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55"/>
            <p:cNvSpPr/>
            <p:nvPr/>
          </p:nvSpPr>
          <p:spPr>
            <a:xfrm>
              <a:off x="2087225" y="1789450"/>
              <a:ext cx="97625" cy="62600"/>
            </a:xfrm>
            <a:custGeom>
              <a:rect b="b" l="l" r="r" t="t"/>
              <a:pathLst>
                <a:path extrusionOk="0" h="2504" w="3905">
                  <a:moveTo>
                    <a:pt x="234" y="1"/>
                  </a:moveTo>
                  <a:lnTo>
                    <a:pt x="168" y="34"/>
                  </a:lnTo>
                  <a:lnTo>
                    <a:pt x="67" y="68"/>
                  </a:lnTo>
                  <a:lnTo>
                    <a:pt x="34" y="134"/>
                  </a:lnTo>
                  <a:lnTo>
                    <a:pt x="1" y="234"/>
                  </a:lnTo>
                  <a:lnTo>
                    <a:pt x="1" y="301"/>
                  </a:lnTo>
                  <a:lnTo>
                    <a:pt x="34" y="368"/>
                  </a:lnTo>
                  <a:lnTo>
                    <a:pt x="101" y="435"/>
                  </a:lnTo>
                  <a:lnTo>
                    <a:pt x="1002" y="868"/>
                  </a:lnTo>
                  <a:lnTo>
                    <a:pt x="1902" y="1335"/>
                  </a:lnTo>
                  <a:lnTo>
                    <a:pt x="2736" y="1869"/>
                  </a:lnTo>
                  <a:lnTo>
                    <a:pt x="3571" y="2436"/>
                  </a:lnTo>
                  <a:lnTo>
                    <a:pt x="3671" y="2503"/>
                  </a:lnTo>
                  <a:lnTo>
                    <a:pt x="3737" y="2470"/>
                  </a:lnTo>
                  <a:lnTo>
                    <a:pt x="3804" y="2436"/>
                  </a:lnTo>
                  <a:lnTo>
                    <a:pt x="3871" y="2370"/>
                  </a:lnTo>
                  <a:lnTo>
                    <a:pt x="3904" y="2303"/>
                  </a:lnTo>
                  <a:lnTo>
                    <a:pt x="3904" y="2203"/>
                  </a:lnTo>
                  <a:lnTo>
                    <a:pt x="3871" y="2103"/>
                  </a:lnTo>
                  <a:lnTo>
                    <a:pt x="3804" y="2036"/>
                  </a:lnTo>
                  <a:lnTo>
                    <a:pt x="2970" y="1469"/>
                  </a:lnTo>
                  <a:lnTo>
                    <a:pt x="2136" y="935"/>
                  </a:lnTo>
                  <a:lnTo>
                    <a:pt x="1268" y="468"/>
                  </a:lnTo>
                  <a:lnTo>
                    <a:pt x="3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55"/>
            <p:cNvSpPr/>
            <p:nvPr/>
          </p:nvSpPr>
          <p:spPr>
            <a:xfrm>
              <a:off x="2214850" y="1676025"/>
              <a:ext cx="55075" cy="67575"/>
            </a:xfrm>
            <a:custGeom>
              <a:rect b="b" l="l" r="r" t="t"/>
              <a:pathLst>
                <a:path extrusionOk="0" h="2703" w="2203">
                  <a:moveTo>
                    <a:pt x="134" y="1"/>
                  </a:move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0" y="301"/>
                  </a:lnTo>
                  <a:lnTo>
                    <a:pt x="67" y="401"/>
                  </a:lnTo>
                  <a:lnTo>
                    <a:pt x="1802" y="2636"/>
                  </a:lnTo>
                  <a:lnTo>
                    <a:pt x="1868" y="2670"/>
                  </a:lnTo>
                  <a:lnTo>
                    <a:pt x="1969" y="2703"/>
                  </a:lnTo>
                  <a:lnTo>
                    <a:pt x="2069" y="2670"/>
                  </a:lnTo>
                  <a:lnTo>
                    <a:pt x="2135" y="2636"/>
                  </a:lnTo>
                  <a:lnTo>
                    <a:pt x="2202" y="2536"/>
                  </a:lnTo>
                  <a:lnTo>
                    <a:pt x="2202" y="2469"/>
                  </a:lnTo>
                  <a:lnTo>
                    <a:pt x="2202" y="2369"/>
                  </a:lnTo>
                  <a:lnTo>
                    <a:pt x="2135" y="2303"/>
                  </a:lnTo>
                  <a:lnTo>
                    <a:pt x="401" y="67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55"/>
            <p:cNvSpPr/>
            <p:nvPr/>
          </p:nvSpPr>
          <p:spPr>
            <a:xfrm>
              <a:off x="2354975" y="1607625"/>
              <a:ext cx="29200" cy="80100"/>
            </a:xfrm>
            <a:custGeom>
              <a:rect b="b" l="l" r="r" t="t"/>
              <a:pathLst>
                <a:path extrusionOk="0" h="3204" w="1168">
                  <a:moveTo>
                    <a:pt x="200" y="1"/>
                  </a:moveTo>
                  <a:lnTo>
                    <a:pt x="100" y="68"/>
                  </a:lnTo>
                  <a:lnTo>
                    <a:pt x="33" y="101"/>
                  </a:lnTo>
                  <a:lnTo>
                    <a:pt x="0" y="201"/>
                  </a:lnTo>
                  <a:lnTo>
                    <a:pt x="0" y="301"/>
                  </a:lnTo>
                  <a:lnTo>
                    <a:pt x="701" y="3037"/>
                  </a:lnTo>
                  <a:lnTo>
                    <a:pt x="767" y="3137"/>
                  </a:lnTo>
                  <a:lnTo>
                    <a:pt x="834" y="3170"/>
                  </a:lnTo>
                  <a:lnTo>
                    <a:pt x="901" y="3204"/>
                  </a:lnTo>
                  <a:lnTo>
                    <a:pt x="1001" y="3204"/>
                  </a:lnTo>
                  <a:lnTo>
                    <a:pt x="1068" y="3170"/>
                  </a:lnTo>
                  <a:lnTo>
                    <a:pt x="1134" y="3104"/>
                  </a:lnTo>
                  <a:lnTo>
                    <a:pt x="1168" y="3003"/>
                  </a:lnTo>
                  <a:lnTo>
                    <a:pt x="1168" y="2903"/>
                  </a:lnTo>
                  <a:lnTo>
                    <a:pt x="467" y="168"/>
                  </a:lnTo>
                  <a:lnTo>
                    <a:pt x="434" y="68"/>
                  </a:lnTo>
                  <a:lnTo>
                    <a:pt x="367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55"/>
            <p:cNvSpPr/>
            <p:nvPr/>
          </p:nvSpPr>
          <p:spPr>
            <a:xfrm>
              <a:off x="2505925" y="1594300"/>
              <a:ext cx="11700" cy="79250"/>
            </a:xfrm>
            <a:custGeom>
              <a:rect b="b" l="l" r="r" t="t"/>
              <a:pathLst>
                <a:path extrusionOk="0" h="3170" w="468">
                  <a:moveTo>
                    <a:pt x="134" y="0"/>
                  </a:moveTo>
                  <a:lnTo>
                    <a:pt x="67" y="33"/>
                  </a:lnTo>
                  <a:lnTo>
                    <a:pt x="1" y="133"/>
                  </a:lnTo>
                  <a:lnTo>
                    <a:pt x="1" y="234"/>
                  </a:lnTo>
                  <a:lnTo>
                    <a:pt x="1" y="2936"/>
                  </a:lnTo>
                  <a:lnTo>
                    <a:pt x="1" y="3036"/>
                  </a:lnTo>
                  <a:lnTo>
                    <a:pt x="67" y="3103"/>
                  </a:lnTo>
                  <a:lnTo>
                    <a:pt x="134" y="3169"/>
                  </a:lnTo>
                  <a:lnTo>
                    <a:pt x="301" y="3169"/>
                  </a:lnTo>
                  <a:lnTo>
                    <a:pt x="401" y="3103"/>
                  </a:lnTo>
                  <a:lnTo>
                    <a:pt x="434" y="3036"/>
                  </a:lnTo>
                  <a:lnTo>
                    <a:pt x="468" y="2936"/>
                  </a:lnTo>
                  <a:lnTo>
                    <a:pt x="468" y="234"/>
                  </a:lnTo>
                  <a:lnTo>
                    <a:pt x="434" y="133"/>
                  </a:lnTo>
                  <a:lnTo>
                    <a:pt x="401" y="3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55"/>
            <p:cNvSpPr/>
            <p:nvPr/>
          </p:nvSpPr>
          <p:spPr>
            <a:xfrm>
              <a:off x="2715275" y="1630150"/>
              <a:ext cx="25050" cy="34225"/>
            </a:xfrm>
            <a:custGeom>
              <a:rect b="b" l="l" r="r" t="t"/>
              <a:pathLst>
                <a:path extrusionOk="0" h="1369" w="1002">
                  <a:moveTo>
                    <a:pt x="701" y="1"/>
                  </a:moveTo>
                  <a:lnTo>
                    <a:pt x="635" y="67"/>
                  </a:lnTo>
                  <a:lnTo>
                    <a:pt x="568" y="134"/>
                  </a:lnTo>
                  <a:lnTo>
                    <a:pt x="34" y="1035"/>
                  </a:lnTo>
                  <a:lnTo>
                    <a:pt x="1" y="1102"/>
                  </a:lnTo>
                  <a:lnTo>
                    <a:pt x="1" y="1202"/>
                  </a:lnTo>
                  <a:lnTo>
                    <a:pt x="34" y="1302"/>
                  </a:lnTo>
                  <a:lnTo>
                    <a:pt x="101" y="1368"/>
                  </a:lnTo>
                  <a:lnTo>
                    <a:pt x="268" y="1368"/>
                  </a:lnTo>
                  <a:lnTo>
                    <a:pt x="368" y="1335"/>
                  </a:lnTo>
                  <a:lnTo>
                    <a:pt x="434" y="1268"/>
                  </a:lnTo>
                  <a:lnTo>
                    <a:pt x="968" y="368"/>
                  </a:lnTo>
                  <a:lnTo>
                    <a:pt x="1002" y="267"/>
                  </a:lnTo>
                  <a:lnTo>
                    <a:pt x="1002" y="167"/>
                  </a:lnTo>
                  <a:lnTo>
                    <a:pt x="968" y="101"/>
                  </a:lnTo>
                  <a:lnTo>
                    <a:pt x="868" y="34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5"/>
            <p:cNvSpPr/>
            <p:nvPr/>
          </p:nvSpPr>
          <p:spPr>
            <a:xfrm>
              <a:off x="2824550" y="1711900"/>
              <a:ext cx="43400" cy="52550"/>
            </a:xfrm>
            <a:custGeom>
              <a:rect b="b" l="l" r="r" t="t"/>
              <a:pathLst>
                <a:path extrusionOk="0" h="2102" w="1736">
                  <a:moveTo>
                    <a:pt x="1535" y="0"/>
                  </a:moveTo>
                  <a:lnTo>
                    <a:pt x="1435" y="33"/>
                  </a:lnTo>
                  <a:lnTo>
                    <a:pt x="1335" y="67"/>
                  </a:lnTo>
                  <a:lnTo>
                    <a:pt x="1301" y="134"/>
                  </a:lnTo>
                  <a:lnTo>
                    <a:pt x="1034" y="567"/>
                  </a:lnTo>
                  <a:lnTo>
                    <a:pt x="734" y="968"/>
                  </a:lnTo>
                  <a:lnTo>
                    <a:pt x="401" y="1368"/>
                  </a:lnTo>
                  <a:lnTo>
                    <a:pt x="67" y="1702"/>
                  </a:lnTo>
                  <a:lnTo>
                    <a:pt x="0" y="1802"/>
                  </a:lnTo>
                  <a:lnTo>
                    <a:pt x="0" y="1868"/>
                  </a:lnTo>
                  <a:lnTo>
                    <a:pt x="0" y="1969"/>
                  </a:lnTo>
                  <a:lnTo>
                    <a:pt x="67" y="2035"/>
                  </a:lnTo>
                  <a:lnTo>
                    <a:pt x="134" y="2102"/>
                  </a:lnTo>
                  <a:lnTo>
                    <a:pt x="300" y="2102"/>
                  </a:lnTo>
                  <a:lnTo>
                    <a:pt x="367" y="2035"/>
                  </a:lnTo>
                  <a:lnTo>
                    <a:pt x="768" y="1668"/>
                  </a:lnTo>
                  <a:lnTo>
                    <a:pt x="1101" y="1268"/>
                  </a:lnTo>
                  <a:lnTo>
                    <a:pt x="1401" y="834"/>
                  </a:lnTo>
                  <a:lnTo>
                    <a:pt x="1702" y="367"/>
                  </a:lnTo>
                  <a:lnTo>
                    <a:pt x="1735" y="267"/>
                  </a:lnTo>
                  <a:lnTo>
                    <a:pt x="1702" y="200"/>
                  </a:lnTo>
                  <a:lnTo>
                    <a:pt x="1668" y="100"/>
                  </a:lnTo>
                  <a:lnTo>
                    <a:pt x="1602" y="33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5"/>
            <p:cNvSpPr/>
            <p:nvPr/>
          </p:nvSpPr>
          <p:spPr>
            <a:xfrm>
              <a:off x="2887925" y="1839500"/>
              <a:ext cx="56750" cy="52575"/>
            </a:xfrm>
            <a:custGeom>
              <a:rect b="b" l="l" r="r" t="t"/>
              <a:pathLst>
                <a:path extrusionOk="0" h="2103" w="2270">
                  <a:moveTo>
                    <a:pt x="2036" y="1"/>
                  </a:moveTo>
                  <a:lnTo>
                    <a:pt x="1936" y="34"/>
                  </a:lnTo>
                  <a:lnTo>
                    <a:pt x="1435" y="401"/>
                  </a:lnTo>
                  <a:lnTo>
                    <a:pt x="935" y="801"/>
                  </a:lnTo>
                  <a:lnTo>
                    <a:pt x="468" y="1235"/>
                  </a:lnTo>
                  <a:lnTo>
                    <a:pt x="67" y="1702"/>
                  </a:lnTo>
                  <a:lnTo>
                    <a:pt x="1" y="1769"/>
                  </a:lnTo>
                  <a:lnTo>
                    <a:pt x="1" y="1869"/>
                  </a:lnTo>
                  <a:lnTo>
                    <a:pt x="1" y="1969"/>
                  </a:lnTo>
                  <a:lnTo>
                    <a:pt x="67" y="2036"/>
                  </a:lnTo>
                  <a:lnTo>
                    <a:pt x="134" y="2069"/>
                  </a:lnTo>
                  <a:lnTo>
                    <a:pt x="234" y="2102"/>
                  </a:lnTo>
                  <a:lnTo>
                    <a:pt x="301" y="2102"/>
                  </a:lnTo>
                  <a:lnTo>
                    <a:pt x="401" y="2036"/>
                  </a:lnTo>
                  <a:lnTo>
                    <a:pt x="801" y="1602"/>
                  </a:lnTo>
                  <a:lnTo>
                    <a:pt x="1235" y="1168"/>
                  </a:lnTo>
                  <a:lnTo>
                    <a:pt x="1669" y="801"/>
                  </a:lnTo>
                  <a:lnTo>
                    <a:pt x="2169" y="434"/>
                  </a:lnTo>
                  <a:lnTo>
                    <a:pt x="2236" y="368"/>
                  </a:lnTo>
                  <a:lnTo>
                    <a:pt x="2269" y="301"/>
                  </a:lnTo>
                  <a:lnTo>
                    <a:pt x="2269" y="201"/>
                  </a:lnTo>
                  <a:lnTo>
                    <a:pt x="2269" y="134"/>
                  </a:lnTo>
                  <a:lnTo>
                    <a:pt x="2203" y="6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5"/>
            <p:cNvSpPr/>
            <p:nvPr/>
          </p:nvSpPr>
          <p:spPr>
            <a:xfrm>
              <a:off x="2910450" y="2002975"/>
              <a:ext cx="65925" cy="30050"/>
            </a:xfrm>
            <a:custGeom>
              <a:rect b="b" l="l" r="r" t="t"/>
              <a:pathLst>
                <a:path extrusionOk="0" h="1202" w="2637">
                  <a:moveTo>
                    <a:pt x="2469" y="1"/>
                  </a:moveTo>
                  <a:lnTo>
                    <a:pt x="2369" y="34"/>
                  </a:lnTo>
                  <a:lnTo>
                    <a:pt x="167" y="735"/>
                  </a:lnTo>
                  <a:lnTo>
                    <a:pt x="101" y="801"/>
                  </a:lnTo>
                  <a:lnTo>
                    <a:pt x="34" y="868"/>
                  </a:lnTo>
                  <a:lnTo>
                    <a:pt x="1" y="968"/>
                  </a:lnTo>
                  <a:lnTo>
                    <a:pt x="34" y="1035"/>
                  </a:lnTo>
                  <a:lnTo>
                    <a:pt x="67" y="1135"/>
                  </a:lnTo>
                  <a:lnTo>
                    <a:pt x="134" y="1202"/>
                  </a:lnTo>
                  <a:lnTo>
                    <a:pt x="301" y="1202"/>
                  </a:lnTo>
                  <a:lnTo>
                    <a:pt x="2469" y="468"/>
                  </a:lnTo>
                  <a:lnTo>
                    <a:pt x="2569" y="434"/>
                  </a:lnTo>
                  <a:lnTo>
                    <a:pt x="2636" y="334"/>
                  </a:lnTo>
                  <a:lnTo>
                    <a:pt x="2636" y="268"/>
                  </a:lnTo>
                  <a:lnTo>
                    <a:pt x="2636" y="167"/>
                  </a:lnTo>
                  <a:lnTo>
                    <a:pt x="2603" y="101"/>
                  </a:lnTo>
                  <a:lnTo>
                    <a:pt x="2536" y="34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5"/>
            <p:cNvSpPr/>
            <p:nvPr/>
          </p:nvSpPr>
          <p:spPr>
            <a:xfrm>
              <a:off x="2083050" y="1962100"/>
              <a:ext cx="61750" cy="25050"/>
            </a:xfrm>
            <a:custGeom>
              <a:rect b="b" l="l" r="r" t="t"/>
              <a:pathLst>
                <a:path extrusionOk="0" h="1002" w="2470">
                  <a:moveTo>
                    <a:pt x="168" y="1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1" y="201"/>
                  </a:lnTo>
                  <a:lnTo>
                    <a:pt x="1" y="268"/>
                  </a:lnTo>
                  <a:lnTo>
                    <a:pt x="1" y="368"/>
                  </a:lnTo>
                  <a:lnTo>
                    <a:pt x="68" y="435"/>
                  </a:lnTo>
                  <a:lnTo>
                    <a:pt x="168" y="468"/>
                  </a:lnTo>
                  <a:lnTo>
                    <a:pt x="2169" y="968"/>
                  </a:lnTo>
                  <a:lnTo>
                    <a:pt x="2270" y="1002"/>
                  </a:lnTo>
                  <a:lnTo>
                    <a:pt x="2336" y="968"/>
                  </a:lnTo>
                  <a:lnTo>
                    <a:pt x="2403" y="902"/>
                  </a:lnTo>
                  <a:lnTo>
                    <a:pt x="2436" y="802"/>
                  </a:lnTo>
                  <a:lnTo>
                    <a:pt x="2470" y="735"/>
                  </a:lnTo>
                  <a:lnTo>
                    <a:pt x="2436" y="635"/>
                  </a:lnTo>
                  <a:lnTo>
                    <a:pt x="2370" y="568"/>
                  </a:lnTo>
                  <a:lnTo>
                    <a:pt x="2303" y="535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5"/>
            <p:cNvSpPr/>
            <p:nvPr/>
          </p:nvSpPr>
          <p:spPr>
            <a:xfrm>
              <a:off x="2077225" y="2006325"/>
              <a:ext cx="57575" cy="19200"/>
            </a:xfrm>
            <a:custGeom>
              <a:rect b="b" l="l" r="r" t="t"/>
              <a:pathLst>
                <a:path extrusionOk="0" h="768" w="2303">
                  <a:moveTo>
                    <a:pt x="201" y="0"/>
                  </a:moveTo>
                  <a:lnTo>
                    <a:pt x="134" y="33"/>
                  </a:lnTo>
                  <a:lnTo>
                    <a:pt x="67" y="67"/>
                  </a:lnTo>
                  <a:lnTo>
                    <a:pt x="0" y="167"/>
                  </a:lnTo>
                  <a:lnTo>
                    <a:pt x="0" y="267"/>
                  </a:lnTo>
                  <a:lnTo>
                    <a:pt x="34" y="334"/>
                  </a:lnTo>
                  <a:lnTo>
                    <a:pt x="100" y="400"/>
                  </a:lnTo>
                  <a:lnTo>
                    <a:pt x="167" y="434"/>
                  </a:lnTo>
                  <a:lnTo>
                    <a:pt x="2002" y="767"/>
                  </a:lnTo>
                  <a:lnTo>
                    <a:pt x="2102" y="767"/>
                  </a:lnTo>
                  <a:lnTo>
                    <a:pt x="2169" y="734"/>
                  </a:lnTo>
                  <a:lnTo>
                    <a:pt x="2236" y="667"/>
                  </a:lnTo>
                  <a:lnTo>
                    <a:pt x="2302" y="601"/>
                  </a:lnTo>
                  <a:lnTo>
                    <a:pt x="2302" y="501"/>
                  </a:lnTo>
                  <a:lnTo>
                    <a:pt x="2269" y="434"/>
                  </a:lnTo>
                  <a:lnTo>
                    <a:pt x="2202" y="334"/>
                  </a:lnTo>
                  <a:lnTo>
                    <a:pt x="2136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2" name="Google Shape;862;p55"/>
          <p:cNvGrpSpPr/>
          <p:nvPr/>
        </p:nvGrpSpPr>
        <p:grpSpPr>
          <a:xfrm rot="-2533580">
            <a:off x="2790620" y="1117040"/>
            <a:ext cx="1412420" cy="1789736"/>
            <a:chOff x="2077225" y="1594300"/>
            <a:chExt cx="899150" cy="1139350"/>
          </a:xfrm>
        </p:grpSpPr>
        <p:sp>
          <p:nvSpPr>
            <p:cNvPr id="863" name="Google Shape;863;p55"/>
            <p:cNvSpPr/>
            <p:nvPr/>
          </p:nvSpPr>
          <p:spPr>
            <a:xfrm>
              <a:off x="2252375" y="1786125"/>
              <a:ext cx="535500" cy="779875"/>
            </a:xfrm>
            <a:custGeom>
              <a:rect b="b" l="l" r="r" t="t"/>
              <a:pathLst>
                <a:path extrusionOk="0" h="31195" w="21420">
                  <a:moveTo>
                    <a:pt x="11110" y="0"/>
                  </a:moveTo>
                  <a:lnTo>
                    <a:pt x="10310" y="67"/>
                  </a:lnTo>
                  <a:lnTo>
                    <a:pt x="9542" y="201"/>
                  </a:lnTo>
                  <a:lnTo>
                    <a:pt x="8775" y="367"/>
                  </a:lnTo>
                  <a:lnTo>
                    <a:pt x="8041" y="601"/>
                  </a:lnTo>
                  <a:lnTo>
                    <a:pt x="7274" y="868"/>
                  </a:lnTo>
                  <a:lnTo>
                    <a:pt x="6573" y="1168"/>
                  </a:lnTo>
                  <a:lnTo>
                    <a:pt x="5872" y="1535"/>
                  </a:lnTo>
                  <a:lnTo>
                    <a:pt x="5205" y="1969"/>
                  </a:lnTo>
                  <a:lnTo>
                    <a:pt x="4571" y="2436"/>
                  </a:lnTo>
                  <a:lnTo>
                    <a:pt x="3971" y="2936"/>
                  </a:lnTo>
                  <a:lnTo>
                    <a:pt x="3437" y="3470"/>
                  </a:lnTo>
                  <a:lnTo>
                    <a:pt x="2903" y="4037"/>
                  </a:lnTo>
                  <a:lnTo>
                    <a:pt x="2403" y="4638"/>
                  </a:lnTo>
                  <a:lnTo>
                    <a:pt x="1969" y="5305"/>
                  </a:lnTo>
                  <a:lnTo>
                    <a:pt x="1569" y="5972"/>
                  </a:lnTo>
                  <a:lnTo>
                    <a:pt x="1202" y="6640"/>
                  </a:lnTo>
                  <a:lnTo>
                    <a:pt x="901" y="7373"/>
                  </a:lnTo>
                  <a:lnTo>
                    <a:pt x="634" y="8107"/>
                  </a:lnTo>
                  <a:lnTo>
                    <a:pt x="401" y="8841"/>
                  </a:lnTo>
                  <a:lnTo>
                    <a:pt x="234" y="9609"/>
                  </a:lnTo>
                  <a:lnTo>
                    <a:pt x="101" y="10376"/>
                  </a:lnTo>
                  <a:lnTo>
                    <a:pt x="34" y="11143"/>
                  </a:lnTo>
                  <a:lnTo>
                    <a:pt x="0" y="11911"/>
                  </a:lnTo>
                  <a:lnTo>
                    <a:pt x="34" y="12711"/>
                  </a:lnTo>
                  <a:lnTo>
                    <a:pt x="101" y="13445"/>
                  </a:lnTo>
                  <a:lnTo>
                    <a:pt x="234" y="14179"/>
                  </a:lnTo>
                  <a:lnTo>
                    <a:pt x="401" y="14880"/>
                  </a:lnTo>
                  <a:lnTo>
                    <a:pt x="634" y="15581"/>
                  </a:lnTo>
                  <a:lnTo>
                    <a:pt x="868" y="16281"/>
                  </a:lnTo>
                  <a:lnTo>
                    <a:pt x="1168" y="16982"/>
                  </a:lnTo>
                  <a:lnTo>
                    <a:pt x="1502" y="17616"/>
                  </a:lnTo>
                  <a:lnTo>
                    <a:pt x="1869" y="18283"/>
                  </a:lnTo>
                  <a:lnTo>
                    <a:pt x="2303" y="18950"/>
                  </a:lnTo>
                  <a:lnTo>
                    <a:pt x="2770" y="19584"/>
                  </a:lnTo>
                  <a:lnTo>
                    <a:pt x="3704" y="20885"/>
                  </a:lnTo>
                  <a:lnTo>
                    <a:pt x="4171" y="21553"/>
                  </a:lnTo>
                  <a:lnTo>
                    <a:pt x="4571" y="22253"/>
                  </a:lnTo>
                  <a:lnTo>
                    <a:pt x="4905" y="22954"/>
                  </a:lnTo>
                  <a:lnTo>
                    <a:pt x="5072" y="23321"/>
                  </a:lnTo>
                  <a:lnTo>
                    <a:pt x="5172" y="23721"/>
                  </a:lnTo>
                  <a:lnTo>
                    <a:pt x="5405" y="24589"/>
                  </a:lnTo>
                  <a:lnTo>
                    <a:pt x="5572" y="25489"/>
                  </a:lnTo>
                  <a:lnTo>
                    <a:pt x="5672" y="26390"/>
                  </a:lnTo>
                  <a:lnTo>
                    <a:pt x="5705" y="27258"/>
                  </a:lnTo>
                  <a:lnTo>
                    <a:pt x="5705" y="28158"/>
                  </a:lnTo>
                  <a:lnTo>
                    <a:pt x="5639" y="29059"/>
                  </a:lnTo>
                  <a:lnTo>
                    <a:pt x="5572" y="29960"/>
                  </a:lnTo>
                  <a:lnTo>
                    <a:pt x="5439" y="30861"/>
                  </a:lnTo>
                  <a:lnTo>
                    <a:pt x="10276" y="31194"/>
                  </a:lnTo>
                  <a:lnTo>
                    <a:pt x="10343" y="29993"/>
                  </a:lnTo>
                  <a:lnTo>
                    <a:pt x="10443" y="28792"/>
                  </a:lnTo>
                  <a:lnTo>
                    <a:pt x="10576" y="27591"/>
                  </a:lnTo>
                  <a:lnTo>
                    <a:pt x="10677" y="27024"/>
                  </a:lnTo>
                  <a:lnTo>
                    <a:pt x="10810" y="26423"/>
                  </a:lnTo>
                  <a:lnTo>
                    <a:pt x="10977" y="25856"/>
                  </a:lnTo>
                  <a:lnTo>
                    <a:pt x="11144" y="25323"/>
                  </a:lnTo>
                  <a:lnTo>
                    <a:pt x="11344" y="24755"/>
                  </a:lnTo>
                  <a:lnTo>
                    <a:pt x="11611" y="24255"/>
                  </a:lnTo>
                  <a:lnTo>
                    <a:pt x="11911" y="23721"/>
                  </a:lnTo>
                  <a:lnTo>
                    <a:pt x="12245" y="23254"/>
                  </a:lnTo>
                  <a:lnTo>
                    <a:pt x="12645" y="22787"/>
                  </a:lnTo>
                  <a:lnTo>
                    <a:pt x="13079" y="22320"/>
                  </a:lnTo>
                  <a:lnTo>
                    <a:pt x="13412" y="22020"/>
                  </a:lnTo>
                  <a:lnTo>
                    <a:pt x="13779" y="21753"/>
                  </a:lnTo>
                  <a:lnTo>
                    <a:pt x="14580" y="21219"/>
                  </a:lnTo>
                  <a:lnTo>
                    <a:pt x="15381" y="20718"/>
                  </a:lnTo>
                  <a:lnTo>
                    <a:pt x="16148" y="20185"/>
                  </a:lnTo>
                  <a:lnTo>
                    <a:pt x="16615" y="19818"/>
                  </a:lnTo>
                  <a:lnTo>
                    <a:pt x="17082" y="19417"/>
                  </a:lnTo>
                  <a:lnTo>
                    <a:pt x="17482" y="19017"/>
                  </a:lnTo>
                  <a:lnTo>
                    <a:pt x="17883" y="18617"/>
                  </a:lnTo>
                  <a:lnTo>
                    <a:pt x="18250" y="18150"/>
                  </a:lnTo>
                  <a:lnTo>
                    <a:pt x="18617" y="17683"/>
                  </a:lnTo>
                  <a:lnTo>
                    <a:pt x="18950" y="17215"/>
                  </a:lnTo>
                  <a:lnTo>
                    <a:pt x="19251" y="16715"/>
                  </a:lnTo>
                  <a:lnTo>
                    <a:pt x="19518" y="16215"/>
                  </a:lnTo>
                  <a:lnTo>
                    <a:pt x="19784" y="15714"/>
                  </a:lnTo>
                  <a:lnTo>
                    <a:pt x="20051" y="15180"/>
                  </a:lnTo>
                  <a:lnTo>
                    <a:pt x="20252" y="14647"/>
                  </a:lnTo>
                  <a:lnTo>
                    <a:pt x="20452" y="14079"/>
                  </a:lnTo>
                  <a:lnTo>
                    <a:pt x="20619" y="13512"/>
                  </a:lnTo>
                  <a:lnTo>
                    <a:pt x="20785" y="12945"/>
                  </a:lnTo>
                  <a:lnTo>
                    <a:pt x="20919" y="12378"/>
                  </a:lnTo>
                  <a:lnTo>
                    <a:pt x="21152" y="11277"/>
                  </a:lnTo>
                  <a:lnTo>
                    <a:pt x="21252" y="10710"/>
                  </a:lnTo>
                  <a:lnTo>
                    <a:pt x="21353" y="10143"/>
                  </a:lnTo>
                  <a:lnTo>
                    <a:pt x="21386" y="9575"/>
                  </a:lnTo>
                  <a:lnTo>
                    <a:pt x="21419" y="9008"/>
                  </a:lnTo>
                  <a:lnTo>
                    <a:pt x="21386" y="8441"/>
                  </a:lnTo>
                  <a:lnTo>
                    <a:pt x="21353" y="7874"/>
                  </a:lnTo>
                  <a:lnTo>
                    <a:pt x="21286" y="7373"/>
                  </a:lnTo>
                  <a:lnTo>
                    <a:pt x="21186" y="6906"/>
                  </a:lnTo>
                  <a:lnTo>
                    <a:pt x="21019" y="6439"/>
                  </a:lnTo>
                  <a:lnTo>
                    <a:pt x="20885" y="5972"/>
                  </a:lnTo>
                  <a:lnTo>
                    <a:pt x="20685" y="5505"/>
                  </a:lnTo>
                  <a:lnTo>
                    <a:pt x="20452" y="5071"/>
                  </a:lnTo>
                  <a:lnTo>
                    <a:pt x="20218" y="4638"/>
                  </a:lnTo>
                  <a:lnTo>
                    <a:pt x="19951" y="4204"/>
                  </a:lnTo>
                  <a:lnTo>
                    <a:pt x="19684" y="3804"/>
                  </a:lnTo>
                  <a:lnTo>
                    <a:pt x="19351" y="3403"/>
                  </a:lnTo>
                  <a:lnTo>
                    <a:pt x="19050" y="3036"/>
                  </a:lnTo>
                  <a:lnTo>
                    <a:pt x="18684" y="2703"/>
                  </a:lnTo>
                  <a:lnTo>
                    <a:pt x="18317" y="2369"/>
                  </a:lnTo>
                  <a:lnTo>
                    <a:pt x="17950" y="2035"/>
                  </a:lnTo>
                  <a:lnTo>
                    <a:pt x="17516" y="1735"/>
                  </a:lnTo>
                  <a:lnTo>
                    <a:pt x="17115" y="1468"/>
                  </a:lnTo>
                  <a:lnTo>
                    <a:pt x="16415" y="1101"/>
                  </a:lnTo>
                  <a:lnTo>
                    <a:pt x="15714" y="768"/>
                  </a:lnTo>
                  <a:lnTo>
                    <a:pt x="14980" y="501"/>
                  </a:lnTo>
                  <a:lnTo>
                    <a:pt x="14213" y="301"/>
                  </a:lnTo>
                  <a:lnTo>
                    <a:pt x="13446" y="134"/>
                  </a:lnTo>
                  <a:lnTo>
                    <a:pt x="12678" y="34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5"/>
            <p:cNvSpPr/>
            <p:nvPr/>
          </p:nvSpPr>
          <p:spPr>
            <a:xfrm>
              <a:off x="2252375" y="1786125"/>
              <a:ext cx="535500" cy="779875"/>
            </a:xfrm>
            <a:custGeom>
              <a:rect b="b" l="l" r="r" t="t"/>
              <a:pathLst>
                <a:path extrusionOk="0" fill="none" h="31195" w="21420">
                  <a:moveTo>
                    <a:pt x="10276" y="31194"/>
                  </a:moveTo>
                  <a:lnTo>
                    <a:pt x="10276" y="31194"/>
                  </a:lnTo>
                  <a:lnTo>
                    <a:pt x="10343" y="29993"/>
                  </a:lnTo>
                  <a:lnTo>
                    <a:pt x="10443" y="28792"/>
                  </a:lnTo>
                  <a:lnTo>
                    <a:pt x="10576" y="27591"/>
                  </a:lnTo>
                  <a:lnTo>
                    <a:pt x="10677" y="27024"/>
                  </a:lnTo>
                  <a:lnTo>
                    <a:pt x="10810" y="26423"/>
                  </a:lnTo>
                  <a:lnTo>
                    <a:pt x="10977" y="25856"/>
                  </a:lnTo>
                  <a:lnTo>
                    <a:pt x="11144" y="25323"/>
                  </a:lnTo>
                  <a:lnTo>
                    <a:pt x="11344" y="24755"/>
                  </a:lnTo>
                  <a:lnTo>
                    <a:pt x="11611" y="24255"/>
                  </a:lnTo>
                  <a:lnTo>
                    <a:pt x="11911" y="23721"/>
                  </a:lnTo>
                  <a:lnTo>
                    <a:pt x="12245" y="23254"/>
                  </a:lnTo>
                  <a:lnTo>
                    <a:pt x="12645" y="22787"/>
                  </a:lnTo>
                  <a:lnTo>
                    <a:pt x="13079" y="22320"/>
                  </a:lnTo>
                  <a:lnTo>
                    <a:pt x="13079" y="22320"/>
                  </a:lnTo>
                  <a:lnTo>
                    <a:pt x="13412" y="22020"/>
                  </a:lnTo>
                  <a:lnTo>
                    <a:pt x="13779" y="21753"/>
                  </a:lnTo>
                  <a:lnTo>
                    <a:pt x="14580" y="21219"/>
                  </a:lnTo>
                  <a:lnTo>
                    <a:pt x="15381" y="20718"/>
                  </a:lnTo>
                  <a:lnTo>
                    <a:pt x="16148" y="20185"/>
                  </a:lnTo>
                  <a:lnTo>
                    <a:pt x="16148" y="20185"/>
                  </a:lnTo>
                  <a:lnTo>
                    <a:pt x="16615" y="19818"/>
                  </a:lnTo>
                  <a:lnTo>
                    <a:pt x="17082" y="19417"/>
                  </a:lnTo>
                  <a:lnTo>
                    <a:pt x="17482" y="19017"/>
                  </a:lnTo>
                  <a:lnTo>
                    <a:pt x="17883" y="18617"/>
                  </a:lnTo>
                  <a:lnTo>
                    <a:pt x="18250" y="18150"/>
                  </a:lnTo>
                  <a:lnTo>
                    <a:pt x="18617" y="17683"/>
                  </a:lnTo>
                  <a:lnTo>
                    <a:pt x="18950" y="17215"/>
                  </a:lnTo>
                  <a:lnTo>
                    <a:pt x="19251" y="16715"/>
                  </a:lnTo>
                  <a:lnTo>
                    <a:pt x="19518" y="16215"/>
                  </a:lnTo>
                  <a:lnTo>
                    <a:pt x="19784" y="15714"/>
                  </a:lnTo>
                  <a:lnTo>
                    <a:pt x="20051" y="15180"/>
                  </a:lnTo>
                  <a:lnTo>
                    <a:pt x="20252" y="14647"/>
                  </a:lnTo>
                  <a:lnTo>
                    <a:pt x="20452" y="14079"/>
                  </a:lnTo>
                  <a:lnTo>
                    <a:pt x="20619" y="13512"/>
                  </a:lnTo>
                  <a:lnTo>
                    <a:pt x="20785" y="12945"/>
                  </a:lnTo>
                  <a:lnTo>
                    <a:pt x="20919" y="12378"/>
                  </a:lnTo>
                  <a:lnTo>
                    <a:pt x="20919" y="12378"/>
                  </a:lnTo>
                  <a:lnTo>
                    <a:pt x="21152" y="11277"/>
                  </a:lnTo>
                  <a:lnTo>
                    <a:pt x="21252" y="10710"/>
                  </a:lnTo>
                  <a:lnTo>
                    <a:pt x="21353" y="10143"/>
                  </a:lnTo>
                  <a:lnTo>
                    <a:pt x="21386" y="9575"/>
                  </a:lnTo>
                  <a:lnTo>
                    <a:pt x="21419" y="9008"/>
                  </a:lnTo>
                  <a:lnTo>
                    <a:pt x="21386" y="8441"/>
                  </a:lnTo>
                  <a:lnTo>
                    <a:pt x="21353" y="7874"/>
                  </a:lnTo>
                  <a:lnTo>
                    <a:pt x="21353" y="7874"/>
                  </a:lnTo>
                  <a:lnTo>
                    <a:pt x="21286" y="7373"/>
                  </a:lnTo>
                  <a:lnTo>
                    <a:pt x="21186" y="6906"/>
                  </a:lnTo>
                  <a:lnTo>
                    <a:pt x="21019" y="6439"/>
                  </a:lnTo>
                  <a:lnTo>
                    <a:pt x="20885" y="5972"/>
                  </a:lnTo>
                  <a:lnTo>
                    <a:pt x="20685" y="5505"/>
                  </a:lnTo>
                  <a:lnTo>
                    <a:pt x="20452" y="5071"/>
                  </a:lnTo>
                  <a:lnTo>
                    <a:pt x="20218" y="4638"/>
                  </a:lnTo>
                  <a:lnTo>
                    <a:pt x="19951" y="4204"/>
                  </a:lnTo>
                  <a:lnTo>
                    <a:pt x="19684" y="3804"/>
                  </a:lnTo>
                  <a:lnTo>
                    <a:pt x="19351" y="3403"/>
                  </a:lnTo>
                  <a:lnTo>
                    <a:pt x="19050" y="3036"/>
                  </a:lnTo>
                  <a:lnTo>
                    <a:pt x="18684" y="2703"/>
                  </a:lnTo>
                  <a:lnTo>
                    <a:pt x="18317" y="2369"/>
                  </a:lnTo>
                  <a:lnTo>
                    <a:pt x="17950" y="2035"/>
                  </a:lnTo>
                  <a:lnTo>
                    <a:pt x="17516" y="1735"/>
                  </a:lnTo>
                  <a:lnTo>
                    <a:pt x="17115" y="1468"/>
                  </a:lnTo>
                  <a:lnTo>
                    <a:pt x="17115" y="1468"/>
                  </a:lnTo>
                  <a:lnTo>
                    <a:pt x="16415" y="1101"/>
                  </a:lnTo>
                  <a:lnTo>
                    <a:pt x="15714" y="768"/>
                  </a:lnTo>
                  <a:lnTo>
                    <a:pt x="14980" y="501"/>
                  </a:lnTo>
                  <a:lnTo>
                    <a:pt x="14213" y="301"/>
                  </a:lnTo>
                  <a:lnTo>
                    <a:pt x="13446" y="134"/>
                  </a:lnTo>
                  <a:lnTo>
                    <a:pt x="12678" y="34"/>
                  </a:lnTo>
                  <a:lnTo>
                    <a:pt x="11878" y="0"/>
                  </a:lnTo>
                  <a:lnTo>
                    <a:pt x="11110" y="0"/>
                  </a:lnTo>
                  <a:lnTo>
                    <a:pt x="10310" y="67"/>
                  </a:lnTo>
                  <a:lnTo>
                    <a:pt x="9542" y="201"/>
                  </a:lnTo>
                  <a:lnTo>
                    <a:pt x="8775" y="367"/>
                  </a:lnTo>
                  <a:lnTo>
                    <a:pt x="8041" y="601"/>
                  </a:lnTo>
                  <a:lnTo>
                    <a:pt x="7274" y="868"/>
                  </a:lnTo>
                  <a:lnTo>
                    <a:pt x="6573" y="1168"/>
                  </a:lnTo>
                  <a:lnTo>
                    <a:pt x="5872" y="1535"/>
                  </a:lnTo>
                  <a:lnTo>
                    <a:pt x="5205" y="1969"/>
                  </a:lnTo>
                  <a:lnTo>
                    <a:pt x="5205" y="1969"/>
                  </a:lnTo>
                  <a:lnTo>
                    <a:pt x="4571" y="2436"/>
                  </a:lnTo>
                  <a:lnTo>
                    <a:pt x="3971" y="2936"/>
                  </a:lnTo>
                  <a:lnTo>
                    <a:pt x="3437" y="3470"/>
                  </a:lnTo>
                  <a:lnTo>
                    <a:pt x="2903" y="4037"/>
                  </a:lnTo>
                  <a:lnTo>
                    <a:pt x="2403" y="4638"/>
                  </a:lnTo>
                  <a:lnTo>
                    <a:pt x="1969" y="5305"/>
                  </a:lnTo>
                  <a:lnTo>
                    <a:pt x="1569" y="5972"/>
                  </a:lnTo>
                  <a:lnTo>
                    <a:pt x="1202" y="6640"/>
                  </a:lnTo>
                  <a:lnTo>
                    <a:pt x="901" y="7373"/>
                  </a:lnTo>
                  <a:lnTo>
                    <a:pt x="634" y="8107"/>
                  </a:lnTo>
                  <a:lnTo>
                    <a:pt x="401" y="8841"/>
                  </a:lnTo>
                  <a:lnTo>
                    <a:pt x="234" y="9609"/>
                  </a:lnTo>
                  <a:lnTo>
                    <a:pt x="101" y="10376"/>
                  </a:lnTo>
                  <a:lnTo>
                    <a:pt x="34" y="11143"/>
                  </a:lnTo>
                  <a:lnTo>
                    <a:pt x="0" y="11911"/>
                  </a:lnTo>
                  <a:lnTo>
                    <a:pt x="34" y="12711"/>
                  </a:lnTo>
                  <a:lnTo>
                    <a:pt x="34" y="12711"/>
                  </a:lnTo>
                  <a:lnTo>
                    <a:pt x="101" y="13445"/>
                  </a:lnTo>
                  <a:lnTo>
                    <a:pt x="234" y="14179"/>
                  </a:lnTo>
                  <a:lnTo>
                    <a:pt x="401" y="14880"/>
                  </a:lnTo>
                  <a:lnTo>
                    <a:pt x="634" y="15581"/>
                  </a:lnTo>
                  <a:lnTo>
                    <a:pt x="868" y="16281"/>
                  </a:lnTo>
                  <a:lnTo>
                    <a:pt x="1168" y="16982"/>
                  </a:lnTo>
                  <a:lnTo>
                    <a:pt x="1502" y="17616"/>
                  </a:lnTo>
                  <a:lnTo>
                    <a:pt x="1869" y="18283"/>
                  </a:lnTo>
                  <a:lnTo>
                    <a:pt x="1869" y="18283"/>
                  </a:lnTo>
                  <a:lnTo>
                    <a:pt x="2303" y="18950"/>
                  </a:lnTo>
                  <a:lnTo>
                    <a:pt x="2770" y="19584"/>
                  </a:lnTo>
                  <a:lnTo>
                    <a:pt x="3704" y="20885"/>
                  </a:lnTo>
                  <a:lnTo>
                    <a:pt x="4171" y="21553"/>
                  </a:lnTo>
                  <a:lnTo>
                    <a:pt x="4571" y="22253"/>
                  </a:lnTo>
                  <a:lnTo>
                    <a:pt x="4905" y="22954"/>
                  </a:lnTo>
                  <a:lnTo>
                    <a:pt x="5072" y="23321"/>
                  </a:lnTo>
                  <a:lnTo>
                    <a:pt x="5172" y="23721"/>
                  </a:lnTo>
                  <a:lnTo>
                    <a:pt x="5172" y="23721"/>
                  </a:lnTo>
                  <a:lnTo>
                    <a:pt x="5405" y="24589"/>
                  </a:lnTo>
                  <a:lnTo>
                    <a:pt x="5572" y="25489"/>
                  </a:lnTo>
                  <a:lnTo>
                    <a:pt x="5672" y="26390"/>
                  </a:lnTo>
                  <a:lnTo>
                    <a:pt x="5705" y="27258"/>
                  </a:lnTo>
                  <a:lnTo>
                    <a:pt x="5705" y="28158"/>
                  </a:lnTo>
                  <a:lnTo>
                    <a:pt x="5639" y="29059"/>
                  </a:lnTo>
                  <a:lnTo>
                    <a:pt x="5572" y="29960"/>
                  </a:lnTo>
                  <a:lnTo>
                    <a:pt x="5439" y="3086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5"/>
            <p:cNvSpPr/>
            <p:nvPr/>
          </p:nvSpPr>
          <p:spPr>
            <a:xfrm>
              <a:off x="2169800" y="1705225"/>
              <a:ext cx="673950" cy="859100"/>
            </a:xfrm>
            <a:custGeom>
              <a:rect b="b" l="l" r="r" t="t"/>
              <a:pathLst>
                <a:path extrusionOk="0" h="34364" w="26958">
                  <a:moveTo>
                    <a:pt x="15281" y="0"/>
                  </a:moveTo>
                  <a:lnTo>
                    <a:pt x="14146" y="34"/>
                  </a:lnTo>
                  <a:lnTo>
                    <a:pt x="13045" y="134"/>
                  </a:lnTo>
                  <a:lnTo>
                    <a:pt x="11911" y="267"/>
                  </a:lnTo>
                  <a:lnTo>
                    <a:pt x="10810" y="501"/>
                  </a:lnTo>
                  <a:lnTo>
                    <a:pt x="9742" y="801"/>
                  </a:lnTo>
                  <a:lnTo>
                    <a:pt x="8775" y="1135"/>
                  </a:lnTo>
                  <a:lnTo>
                    <a:pt x="7841" y="1535"/>
                  </a:lnTo>
                  <a:lnTo>
                    <a:pt x="6973" y="2002"/>
                  </a:lnTo>
                  <a:lnTo>
                    <a:pt x="6106" y="2536"/>
                  </a:lnTo>
                  <a:lnTo>
                    <a:pt x="5305" y="3103"/>
                  </a:lnTo>
                  <a:lnTo>
                    <a:pt x="4538" y="3770"/>
                  </a:lnTo>
                  <a:lnTo>
                    <a:pt x="3804" y="4504"/>
                  </a:lnTo>
                  <a:lnTo>
                    <a:pt x="3470" y="4871"/>
                  </a:lnTo>
                  <a:lnTo>
                    <a:pt x="3137" y="5271"/>
                  </a:lnTo>
                  <a:lnTo>
                    <a:pt x="2570" y="6039"/>
                  </a:lnTo>
                  <a:lnTo>
                    <a:pt x="2069" y="6873"/>
                  </a:lnTo>
                  <a:lnTo>
                    <a:pt x="1602" y="7707"/>
                  </a:lnTo>
                  <a:lnTo>
                    <a:pt x="1202" y="8574"/>
                  </a:lnTo>
                  <a:lnTo>
                    <a:pt x="835" y="9475"/>
                  </a:lnTo>
                  <a:lnTo>
                    <a:pt x="568" y="10409"/>
                  </a:lnTo>
                  <a:lnTo>
                    <a:pt x="334" y="11343"/>
                  </a:lnTo>
                  <a:lnTo>
                    <a:pt x="167" y="12311"/>
                  </a:lnTo>
                  <a:lnTo>
                    <a:pt x="67" y="13312"/>
                  </a:lnTo>
                  <a:lnTo>
                    <a:pt x="1" y="14313"/>
                  </a:lnTo>
                  <a:lnTo>
                    <a:pt x="67" y="15314"/>
                  </a:lnTo>
                  <a:lnTo>
                    <a:pt x="167" y="16314"/>
                  </a:lnTo>
                  <a:lnTo>
                    <a:pt x="334" y="17315"/>
                  </a:lnTo>
                  <a:lnTo>
                    <a:pt x="534" y="18283"/>
                  </a:lnTo>
                  <a:lnTo>
                    <a:pt x="835" y="19250"/>
                  </a:lnTo>
                  <a:lnTo>
                    <a:pt x="1168" y="20185"/>
                  </a:lnTo>
                  <a:lnTo>
                    <a:pt x="1602" y="21085"/>
                  </a:lnTo>
                  <a:lnTo>
                    <a:pt x="2036" y="21986"/>
                  </a:lnTo>
                  <a:lnTo>
                    <a:pt x="2536" y="22854"/>
                  </a:lnTo>
                  <a:lnTo>
                    <a:pt x="3103" y="23688"/>
                  </a:lnTo>
                  <a:lnTo>
                    <a:pt x="3704" y="24488"/>
                  </a:lnTo>
                  <a:lnTo>
                    <a:pt x="4371" y="25256"/>
                  </a:lnTo>
                  <a:lnTo>
                    <a:pt x="5038" y="25990"/>
                  </a:lnTo>
                  <a:lnTo>
                    <a:pt x="5772" y="26690"/>
                  </a:lnTo>
                  <a:lnTo>
                    <a:pt x="6473" y="27257"/>
                  </a:lnTo>
                  <a:lnTo>
                    <a:pt x="7174" y="27825"/>
                  </a:lnTo>
                  <a:lnTo>
                    <a:pt x="7174" y="33496"/>
                  </a:lnTo>
                  <a:lnTo>
                    <a:pt x="7174" y="33830"/>
                  </a:lnTo>
                  <a:lnTo>
                    <a:pt x="7207" y="34130"/>
                  </a:lnTo>
                  <a:lnTo>
                    <a:pt x="7207" y="34230"/>
                  </a:lnTo>
                  <a:lnTo>
                    <a:pt x="7274" y="34297"/>
                  </a:lnTo>
                  <a:lnTo>
                    <a:pt x="7340" y="34364"/>
                  </a:lnTo>
                  <a:lnTo>
                    <a:pt x="7541" y="34364"/>
                  </a:lnTo>
                  <a:lnTo>
                    <a:pt x="7607" y="34297"/>
                  </a:lnTo>
                  <a:lnTo>
                    <a:pt x="7674" y="34230"/>
                  </a:lnTo>
                  <a:lnTo>
                    <a:pt x="7674" y="34130"/>
                  </a:lnTo>
                  <a:lnTo>
                    <a:pt x="7674" y="33663"/>
                  </a:lnTo>
                  <a:lnTo>
                    <a:pt x="7674" y="33630"/>
                  </a:lnTo>
                  <a:lnTo>
                    <a:pt x="7641" y="28292"/>
                  </a:lnTo>
                  <a:lnTo>
                    <a:pt x="7674" y="27991"/>
                  </a:lnTo>
                  <a:lnTo>
                    <a:pt x="7641" y="27691"/>
                  </a:lnTo>
                  <a:lnTo>
                    <a:pt x="7607" y="27591"/>
                  </a:lnTo>
                  <a:lnTo>
                    <a:pt x="7541" y="27524"/>
                  </a:lnTo>
                  <a:lnTo>
                    <a:pt x="7374" y="27391"/>
                  </a:lnTo>
                  <a:lnTo>
                    <a:pt x="6540" y="26724"/>
                  </a:lnTo>
                  <a:lnTo>
                    <a:pt x="5739" y="25990"/>
                  </a:lnTo>
                  <a:lnTo>
                    <a:pt x="4972" y="25256"/>
                  </a:lnTo>
                  <a:lnTo>
                    <a:pt x="4304" y="24455"/>
                  </a:lnTo>
                  <a:lnTo>
                    <a:pt x="3637" y="23621"/>
                  </a:lnTo>
                  <a:lnTo>
                    <a:pt x="3070" y="22753"/>
                  </a:lnTo>
                  <a:lnTo>
                    <a:pt x="2536" y="21886"/>
                  </a:lnTo>
                  <a:lnTo>
                    <a:pt x="2036" y="20952"/>
                  </a:lnTo>
                  <a:lnTo>
                    <a:pt x="1602" y="19984"/>
                  </a:lnTo>
                  <a:lnTo>
                    <a:pt x="1268" y="19017"/>
                  </a:lnTo>
                  <a:lnTo>
                    <a:pt x="968" y="18016"/>
                  </a:lnTo>
                  <a:lnTo>
                    <a:pt x="735" y="17015"/>
                  </a:lnTo>
                  <a:lnTo>
                    <a:pt x="601" y="16014"/>
                  </a:lnTo>
                  <a:lnTo>
                    <a:pt x="534" y="14980"/>
                  </a:lnTo>
                  <a:lnTo>
                    <a:pt x="501" y="13979"/>
                  </a:lnTo>
                  <a:lnTo>
                    <a:pt x="568" y="12978"/>
                  </a:lnTo>
                  <a:lnTo>
                    <a:pt x="701" y="11977"/>
                  </a:lnTo>
                  <a:lnTo>
                    <a:pt x="901" y="10976"/>
                  </a:lnTo>
                  <a:lnTo>
                    <a:pt x="1202" y="10009"/>
                  </a:lnTo>
                  <a:lnTo>
                    <a:pt x="1535" y="9075"/>
                  </a:lnTo>
                  <a:lnTo>
                    <a:pt x="1936" y="8141"/>
                  </a:lnTo>
                  <a:lnTo>
                    <a:pt x="2403" y="7240"/>
                  </a:lnTo>
                  <a:lnTo>
                    <a:pt x="2937" y="6372"/>
                  </a:lnTo>
                  <a:lnTo>
                    <a:pt x="3504" y="5572"/>
                  </a:lnTo>
                  <a:lnTo>
                    <a:pt x="4171" y="4804"/>
                  </a:lnTo>
                  <a:lnTo>
                    <a:pt x="4538" y="4437"/>
                  </a:lnTo>
                  <a:lnTo>
                    <a:pt x="4905" y="4070"/>
                  </a:lnTo>
                  <a:lnTo>
                    <a:pt x="5272" y="3737"/>
                  </a:lnTo>
                  <a:lnTo>
                    <a:pt x="5672" y="3403"/>
                  </a:lnTo>
                  <a:lnTo>
                    <a:pt x="6139" y="3070"/>
                  </a:lnTo>
                  <a:lnTo>
                    <a:pt x="6606" y="2769"/>
                  </a:lnTo>
                  <a:lnTo>
                    <a:pt x="7073" y="2469"/>
                  </a:lnTo>
                  <a:lnTo>
                    <a:pt x="7574" y="2202"/>
                  </a:lnTo>
                  <a:lnTo>
                    <a:pt x="8074" y="1935"/>
                  </a:lnTo>
                  <a:lnTo>
                    <a:pt x="8575" y="1735"/>
                  </a:lnTo>
                  <a:lnTo>
                    <a:pt x="9109" y="1502"/>
                  </a:lnTo>
                  <a:lnTo>
                    <a:pt x="9642" y="1335"/>
                  </a:lnTo>
                  <a:lnTo>
                    <a:pt x="10176" y="1168"/>
                  </a:lnTo>
                  <a:lnTo>
                    <a:pt x="10710" y="1034"/>
                  </a:lnTo>
                  <a:lnTo>
                    <a:pt x="11811" y="801"/>
                  </a:lnTo>
                  <a:lnTo>
                    <a:pt x="12912" y="634"/>
                  </a:lnTo>
                  <a:lnTo>
                    <a:pt x="14046" y="534"/>
                  </a:lnTo>
                  <a:lnTo>
                    <a:pt x="15181" y="501"/>
                  </a:lnTo>
                  <a:lnTo>
                    <a:pt x="16382" y="534"/>
                  </a:lnTo>
                  <a:lnTo>
                    <a:pt x="16949" y="567"/>
                  </a:lnTo>
                  <a:lnTo>
                    <a:pt x="17549" y="634"/>
                  </a:lnTo>
                  <a:lnTo>
                    <a:pt x="18116" y="734"/>
                  </a:lnTo>
                  <a:lnTo>
                    <a:pt x="18684" y="834"/>
                  </a:lnTo>
                  <a:lnTo>
                    <a:pt x="19251" y="1001"/>
                  </a:lnTo>
                  <a:lnTo>
                    <a:pt x="19818" y="1168"/>
                  </a:lnTo>
                  <a:lnTo>
                    <a:pt x="20352" y="1368"/>
                  </a:lnTo>
                  <a:lnTo>
                    <a:pt x="20886" y="1602"/>
                  </a:lnTo>
                  <a:lnTo>
                    <a:pt x="21386" y="1869"/>
                  </a:lnTo>
                  <a:lnTo>
                    <a:pt x="21886" y="2202"/>
                  </a:lnTo>
                  <a:lnTo>
                    <a:pt x="22320" y="2536"/>
                  </a:lnTo>
                  <a:lnTo>
                    <a:pt x="22787" y="2936"/>
                  </a:lnTo>
                  <a:lnTo>
                    <a:pt x="23154" y="3336"/>
                  </a:lnTo>
                  <a:lnTo>
                    <a:pt x="23488" y="3737"/>
                  </a:lnTo>
                  <a:lnTo>
                    <a:pt x="23821" y="4171"/>
                  </a:lnTo>
                  <a:lnTo>
                    <a:pt x="24155" y="4638"/>
                  </a:lnTo>
                  <a:lnTo>
                    <a:pt x="24422" y="5071"/>
                  </a:lnTo>
                  <a:lnTo>
                    <a:pt x="24689" y="5572"/>
                  </a:lnTo>
                  <a:lnTo>
                    <a:pt x="24956" y="6039"/>
                  </a:lnTo>
                  <a:lnTo>
                    <a:pt x="25189" y="6539"/>
                  </a:lnTo>
                  <a:lnTo>
                    <a:pt x="25389" y="7040"/>
                  </a:lnTo>
                  <a:lnTo>
                    <a:pt x="25590" y="7574"/>
                  </a:lnTo>
                  <a:lnTo>
                    <a:pt x="25923" y="8608"/>
                  </a:lnTo>
                  <a:lnTo>
                    <a:pt x="26157" y="9675"/>
                  </a:lnTo>
                  <a:lnTo>
                    <a:pt x="26357" y="10710"/>
                  </a:lnTo>
                  <a:lnTo>
                    <a:pt x="26457" y="11811"/>
                  </a:lnTo>
                  <a:lnTo>
                    <a:pt x="26490" y="12878"/>
                  </a:lnTo>
                  <a:lnTo>
                    <a:pt x="26424" y="13979"/>
                  </a:lnTo>
                  <a:lnTo>
                    <a:pt x="26290" y="15047"/>
                  </a:lnTo>
                  <a:lnTo>
                    <a:pt x="26224" y="15581"/>
                  </a:lnTo>
                  <a:lnTo>
                    <a:pt x="26090" y="16114"/>
                  </a:lnTo>
                  <a:lnTo>
                    <a:pt x="25957" y="16648"/>
                  </a:lnTo>
                  <a:lnTo>
                    <a:pt x="25823" y="17182"/>
                  </a:lnTo>
                  <a:lnTo>
                    <a:pt x="25623" y="17682"/>
                  </a:lnTo>
                  <a:lnTo>
                    <a:pt x="25456" y="18183"/>
                  </a:lnTo>
                  <a:lnTo>
                    <a:pt x="25223" y="18683"/>
                  </a:lnTo>
                  <a:lnTo>
                    <a:pt x="24989" y="19184"/>
                  </a:lnTo>
                  <a:lnTo>
                    <a:pt x="24756" y="19651"/>
                  </a:lnTo>
                  <a:lnTo>
                    <a:pt x="24489" y="20118"/>
                  </a:lnTo>
                  <a:lnTo>
                    <a:pt x="24188" y="20552"/>
                  </a:lnTo>
                  <a:lnTo>
                    <a:pt x="23888" y="21019"/>
                  </a:lnTo>
                  <a:lnTo>
                    <a:pt x="23555" y="21419"/>
                  </a:lnTo>
                  <a:lnTo>
                    <a:pt x="23221" y="21853"/>
                  </a:lnTo>
                  <a:lnTo>
                    <a:pt x="22854" y="22253"/>
                  </a:lnTo>
                  <a:lnTo>
                    <a:pt x="22487" y="22620"/>
                  </a:lnTo>
                  <a:lnTo>
                    <a:pt x="22120" y="22987"/>
                  </a:lnTo>
                  <a:lnTo>
                    <a:pt x="21720" y="23354"/>
                  </a:lnTo>
                  <a:lnTo>
                    <a:pt x="21286" y="23688"/>
                  </a:lnTo>
                  <a:lnTo>
                    <a:pt x="20886" y="24021"/>
                  </a:lnTo>
                  <a:lnTo>
                    <a:pt x="20418" y="24321"/>
                  </a:lnTo>
                  <a:lnTo>
                    <a:pt x="19985" y="24622"/>
                  </a:lnTo>
                  <a:lnTo>
                    <a:pt x="19518" y="24889"/>
                  </a:lnTo>
                  <a:lnTo>
                    <a:pt x="19051" y="25156"/>
                  </a:lnTo>
                  <a:lnTo>
                    <a:pt x="18584" y="25389"/>
                  </a:lnTo>
                  <a:lnTo>
                    <a:pt x="18116" y="25589"/>
                  </a:lnTo>
                  <a:lnTo>
                    <a:pt x="17116" y="25956"/>
                  </a:lnTo>
                  <a:lnTo>
                    <a:pt x="16682" y="26123"/>
                  </a:lnTo>
                  <a:lnTo>
                    <a:pt x="16248" y="26357"/>
                  </a:lnTo>
                  <a:lnTo>
                    <a:pt x="16048" y="26490"/>
                  </a:lnTo>
                  <a:lnTo>
                    <a:pt x="15881" y="26657"/>
                  </a:lnTo>
                  <a:lnTo>
                    <a:pt x="15714" y="26824"/>
                  </a:lnTo>
                  <a:lnTo>
                    <a:pt x="15581" y="27057"/>
                  </a:lnTo>
                  <a:lnTo>
                    <a:pt x="15481" y="27291"/>
                  </a:lnTo>
                  <a:lnTo>
                    <a:pt x="15381" y="27558"/>
                  </a:lnTo>
                  <a:lnTo>
                    <a:pt x="15314" y="27825"/>
                  </a:lnTo>
                  <a:lnTo>
                    <a:pt x="15281" y="28091"/>
                  </a:lnTo>
                  <a:lnTo>
                    <a:pt x="15214" y="28659"/>
                  </a:lnTo>
                  <a:lnTo>
                    <a:pt x="15147" y="29226"/>
                  </a:lnTo>
                  <a:lnTo>
                    <a:pt x="14914" y="31795"/>
                  </a:lnTo>
                  <a:lnTo>
                    <a:pt x="14713" y="34130"/>
                  </a:lnTo>
                  <a:lnTo>
                    <a:pt x="15114" y="34097"/>
                  </a:lnTo>
                  <a:lnTo>
                    <a:pt x="15214" y="34097"/>
                  </a:lnTo>
                  <a:lnTo>
                    <a:pt x="15648" y="29226"/>
                  </a:lnTo>
                  <a:lnTo>
                    <a:pt x="15681" y="28659"/>
                  </a:lnTo>
                  <a:lnTo>
                    <a:pt x="15748" y="28058"/>
                  </a:lnTo>
                  <a:lnTo>
                    <a:pt x="15814" y="27791"/>
                  </a:lnTo>
                  <a:lnTo>
                    <a:pt x="15881" y="27524"/>
                  </a:lnTo>
                  <a:lnTo>
                    <a:pt x="16015" y="27257"/>
                  </a:lnTo>
                  <a:lnTo>
                    <a:pt x="16181" y="27024"/>
                  </a:lnTo>
                  <a:lnTo>
                    <a:pt x="16348" y="26857"/>
                  </a:lnTo>
                  <a:lnTo>
                    <a:pt x="16582" y="26724"/>
                  </a:lnTo>
                  <a:lnTo>
                    <a:pt x="16815" y="26590"/>
                  </a:lnTo>
                  <a:lnTo>
                    <a:pt x="17049" y="26490"/>
                  </a:lnTo>
                  <a:lnTo>
                    <a:pt x="17549" y="26290"/>
                  </a:lnTo>
                  <a:lnTo>
                    <a:pt x="18050" y="26123"/>
                  </a:lnTo>
                  <a:lnTo>
                    <a:pt x="18984" y="25723"/>
                  </a:lnTo>
                  <a:lnTo>
                    <a:pt x="19851" y="25256"/>
                  </a:lnTo>
                  <a:lnTo>
                    <a:pt x="20719" y="24722"/>
                  </a:lnTo>
                  <a:lnTo>
                    <a:pt x="21519" y="24121"/>
                  </a:lnTo>
                  <a:lnTo>
                    <a:pt x="22320" y="23454"/>
                  </a:lnTo>
                  <a:lnTo>
                    <a:pt x="23021" y="22753"/>
                  </a:lnTo>
                  <a:lnTo>
                    <a:pt x="23688" y="22019"/>
                  </a:lnTo>
                  <a:lnTo>
                    <a:pt x="24322" y="21219"/>
                  </a:lnTo>
                  <a:lnTo>
                    <a:pt x="24622" y="20785"/>
                  </a:lnTo>
                  <a:lnTo>
                    <a:pt x="24889" y="20351"/>
                  </a:lnTo>
                  <a:lnTo>
                    <a:pt x="25156" y="19884"/>
                  </a:lnTo>
                  <a:lnTo>
                    <a:pt x="25423" y="19417"/>
                  </a:lnTo>
                  <a:lnTo>
                    <a:pt x="25857" y="18483"/>
                  </a:lnTo>
                  <a:lnTo>
                    <a:pt x="26190" y="17482"/>
                  </a:lnTo>
                  <a:lnTo>
                    <a:pt x="26490" y="16481"/>
                  </a:lnTo>
                  <a:lnTo>
                    <a:pt x="26724" y="15480"/>
                  </a:lnTo>
                  <a:lnTo>
                    <a:pt x="26857" y="14446"/>
                  </a:lnTo>
                  <a:lnTo>
                    <a:pt x="26924" y="13412"/>
                  </a:lnTo>
                  <a:lnTo>
                    <a:pt x="26958" y="12378"/>
                  </a:lnTo>
                  <a:lnTo>
                    <a:pt x="26891" y="11310"/>
                  </a:lnTo>
                  <a:lnTo>
                    <a:pt x="26757" y="10276"/>
                  </a:lnTo>
                  <a:lnTo>
                    <a:pt x="26557" y="9275"/>
                  </a:lnTo>
                  <a:lnTo>
                    <a:pt x="26290" y="8241"/>
                  </a:lnTo>
                  <a:lnTo>
                    <a:pt x="25957" y="7240"/>
                  </a:lnTo>
                  <a:lnTo>
                    <a:pt x="25590" y="6306"/>
                  </a:lnTo>
                  <a:lnTo>
                    <a:pt x="25123" y="5338"/>
                  </a:lnTo>
                  <a:lnTo>
                    <a:pt x="24856" y="4905"/>
                  </a:lnTo>
                  <a:lnTo>
                    <a:pt x="24589" y="4471"/>
                  </a:lnTo>
                  <a:lnTo>
                    <a:pt x="24289" y="4037"/>
                  </a:lnTo>
                  <a:lnTo>
                    <a:pt x="23988" y="3603"/>
                  </a:lnTo>
                  <a:lnTo>
                    <a:pt x="23655" y="3203"/>
                  </a:lnTo>
                  <a:lnTo>
                    <a:pt x="23321" y="2803"/>
                  </a:lnTo>
                  <a:lnTo>
                    <a:pt x="22954" y="2436"/>
                  </a:lnTo>
                  <a:lnTo>
                    <a:pt x="22554" y="2102"/>
                  </a:lnTo>
                  <a:lnTo>
                    <a:pt x="22120" y="1768"/>
                  </a:lnTo>
                  <a:lnTo>
                    <a:pt x="21653" y="1468"/>
                  </a:lnTo>
                  <a:lnTo>
                    <a:pt x="21186" y="1201"/>
                  </a:lnTo>
                  <a:lnTo>
                    <a:pt x="20685" y="968"/>
                  </a:lnTo>
                  <a:lnTo>
                    <a:pt x="20185" y="768"/>
                  </a:lnTo>
                  <a:lnTo>
                    <a:pt x="19684" y="601"/>
                  </a:lnTo>
                  <a:lnTo>
                    <a:pt x="19151" y="467"/>
                  </a:lnTo>
                  <a:lnTo>
                    <a:pt x="18617" y="334"/>
                  </a:lnTo>
                  <a:lnTo>
                    <a:pt x="17516" y="167"/>
                  </a:lnTo>
                  <a:lnTo>
                    <a:pt x="16415" y="67"/>
                  </a:lnTo>
                  <a:lnTo>
                    <a:pt x="152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5"/>
            <p:cNvSpPr/>
            <p:nvPr/>
          </p:nvSpPr>
          <p:spPr>
            <a:xfrm>
              <a:off x="2324100" y="1889550"/>
              <a:ext cx="321975" cy="844100"/>
            </a:xfrm>
            <a:custGeom>
              <a:rect b="b" l="l" r="r" t="t"/>
              <a:pathLst>
                <a:path extrusionOk="0" h="33764" w="12879">
                  <a:moveTo>
                    <a:pt x="10477" y="1168"/>
                  </a:moveTo>
                  <a:lnTo>
                    <a:pt x="10877" y="1201"/>
                  </a:lnTo>
                  <a:lnTo>
                    <a:pt x="11311" y="1235"/>
                  </a:lnTo>
                  <a:lnTo>
                    <a:pt x="10910" y="1402"/>
                  </a:lnTo>
                  <a:lnTo>
                    <a:pt x="10543" y="1535"/>
                  </a:lnTo>
                  <a:lnTo>
                    <a:pt x="10143" y="1635"/>
                  </a:lnTo>
                  <a:lnTo>
                    <a:pt x="9743" y="1735"/>
                  </a:lnTo>
                  <a:lnTo>
                    <a:pt x="9309" y="1769"/>
                  </a:lnTo>
                  <a:lnTo>
                    <a:pt x="8908" y="1802"/>
                  </a:lnTo>
                  <a:lnTo>
                    <a:pt x="8074" y="1802"/>
                  </a:lnTo>
                  <a:lnTo>
                    <a:pt x="8441" y="1602"/>
                  </a:lnTo>
                  <a:lnTo>
                    <a:pt x="8842" y="1468"/>
                  </a:lnTo>
                  <a:lnTo>
                    <a:pt x="9242" y="1335"/>
                  </a:lnTo>
                  <a:lnTo>
                    <a:pt x="9642" y="1268"/>
                  </a:lnTo>
                  <a:lnTo>
                    <a:pt x="10076" y="1201"/>
                  </a:lnTo>
                  <a:lnTo>
                    <a:pt x="10477" y="1168"/>
                  </a:lnTo>
                  <a:close/>
                  <a:moveTo>
                    <a:pt x="4638" y="12244"/>
                  </a:moveTo>
                  <a:lnTo>
                    <a:pt x="4671" y="12311"/>
                  </a:lnTo>
                  <a:lnTo>
                    <a:pt x="4738" y="12344"/>
                  </a:lnTo>
                  <a:lnTo>
                    <a:pt x="5038" y="12411"/>
                  </a:lnTo>
                  <a:lnTo>
                    <a:pt x="5472" y="12478"/>
                  </a:lnTo>
                  <a:lnTo>
                    <a:pt x="5939" y="12511"/>
                  </a:lnTo>
                  <a:lnTo>
                    <a:pt x="7140" y="12511"/>
                  </a:lnTo>
                  <a:lnTo>
                    <a:pt x="7240" y="12478"/>
                  </a:lnTo>
                  <a:lnTo>
                    <a:pt x="5839" y="26524"/>
                  </a:lnTo>
                  <a:lnTo>
                    <a:pt x="4705" y="26557"/>
                  </a:lnTo>
                  <a:lnTo>
                    <a:pt x="4705" y="26557"/>
                  </a:lnTo>
                  <a:lnTo>
                    <a:pt x="4805" y="24755"/>
                  </a:lnTo>
                  <a:lnTo>
                    <a:pt x="4872" y="22987"/>
                  </a:lnTo>
                  <a:lnTo>
                    <a:pt x="4938" y="21186"/>
                  </a:lnTo>
                  <a:lnTo>
                    <a:pt x="4938" y="19384"/>
                  </a:lnTo>
                  <a:lnTo>
                    <a:pt x="4905" y="17616"/>
                  </a:lnTo>
                  <a:lnTo>
                    <a:pt x="4872" y="15814"/>
                  </a:lnTo>
                  <a:lnTo>
                    <a:pt x="4772" y="14046"/>
                  </a:lnTo>
                  <a:lnTo>
                    <a:pt x="4638" y="12244"/>
                  </a:lnTo>
                  <a:close/>
                  <a:moveTo>
                    <a:pt x="9642" y="26991"/>
                  </a:moveTo>
                  <a:lnTo>
                    <a:pt x="9642" y="27157"/>
                  </a:lnTo>
                  <a:lnTo>
                    <a:pt x="9609" y="27324"/>
                  </a:lnTo>
                  <a:lnTo>
                    <a:pt x="9509" y="27458"/>
                  </a:lnTo>
                  <a:lnTo>
                    <a:pt x="9376" y="27591"/>
                  </a:lnTo>
                  <a:lnTo>
                    <a:pt x="9242" y="27691"/>
                  </a:lnTo>
                  <a:lnTo>
                    <a:pt x="9075" y="27791"/>
                  </a:lnTo>
                  <a:lnTo>
                    <a:pt x="8908" y="27858"/>
                  </a:lnTo>
                  <a:lnTo>
                    <a:pt x="8742" y="27925"/>
                  </a:lnTo>
                  <a:lnTo>
                    <a:pt x="8308" y="27958"/>
                  </a:lnTo>
                  <a:lnTo>
                    <a:pt x="7841" y="27991"/>
                  </a:lnTo>
                  <a:lnTo>
                    <a:pt x="6907" y="28025"/>
                  </a:lnTo>
                  <a:lnTo>
                    <a:pt x="4905" y="28025"/>
                  </a:lnTo>
                  <a:lnTo>
                    <a:pt x="3937" y="27991"/>
                  </a:lnTo>
                  <a:lnTo>
                    <a:pt x="2937" y="27925"/>
                  </a:lnTo>
                  <a:lnTo>
                    <a:pt x="1969" y="27825"/>
                  </a:lnTo>
                  <a:lnTo>
                    <a:pt x="1469" y="27758"/>
                  </a:lnTo>
                  <a:lnTo>
                    <a:pt x="1002" y="27658"/>
                  </a:lnTo>
                  <a:lnTo>
                    <a:pt x="835" y="27624"/>
                  </a:lnTo>
                  <a:lnTo>
                    <a:pt x="668" y="27558"/>
                  </a:lnTo>
                  <a:lnTo>
                    <a:pt x="534" y="27458"/>
                  </a:lnTo>
                  <a:lnTo>
                    <a:pt x="501" y="27391"/>
                  </a:lnTo>
                  <a:lnTo>
                    <a:pt x="468" y="27324"/>
                  </a:lnTo>
                  <a:lnTo>
                    <a:pt x="501" y="27224"/>
                  </a:lnTo>
                  <a:lnTo>
                    <a:pt x="534" y="27157"/>
                  </a:lnTo>
                  <a:lnTo>
                    <a:pt x="701" y="27091"/>
                  </a:lnTo>
                  <a:lnTo>
                    <a:pt x="868" y="27057"/>
                  </a:lnTo>
                  <a:lnTo>
                    <a:pt x="1035" y="27024"/>
                  </a:lnTo>
                  <a:lnTo>
                    <a:pt x="5072" y="27024"/>
                  </a:lnTo>
                  <a:lnTo>
                    <a:pt x="9642" y="26991"/>
                  </a:lnTo>
                  <a:close/>
                  <a:moveTo>
                    <a:pt x="8742" y="30193"/>
                  </a:moveTo>
                  <a:lnTo>
                    <a:pt x="8842" y="30260"/>
                  </a:lnTo>
                  <a:lnTo>
                    <a:pt x="8942" y="30327"/>
                  </a:lnTo>
                  <a:lnTo>
                    <a:pt x="9009" y="30427"/>
                  </a:lnTo>
                  <a:lnTo>
                    <a:pt x="9042" y="30527"/>
                  </a:lnTo>
                  <a:lnTo>
                    <a:pt x="9042" y="30660"/>
                  </a:lnTo>
                  <a:lnTo>
                    <a:pt x="9042" y="30794"/>
                  </a:lnTo>
                  <a:lnTo>
                    <a:pt x="9009" y="30894"/>
                  </a:lnTo>
                  <a:lnTo>
                    <a:pt x="8942" y="30994"/>
                  </a:lnTo>
                  <a:lnTo>
                    <a:pt x="8875" y="31094"/>
                  </a:lnTo>
                  <a:lnTo>
                    <a:pt x="8642" y="31294"/>
                  </a:lnTo>
                  <a:lnTo>
                    <a:pt x="8375" y="31461"/>
                  </a:lnTo>
                  <a:lnTo>
                    <a:pt x="8108" y="31561"/>
                  </a:lnTo>
                  <a:lnTo>
                    <a:pt x="7841" y="31595"/>
                  </a:lnTo>
                  <a:lnTo>
                    <a:pt x="7541" y="31661"/>
                  </a:lnTo>
                  <a:lnTo>
                    <a:pt x="7240" y="31661"/>
                  </a:lnTo>
                  <a:lnTo>
                    <a:pt x="6640" y="31695"/>
                  </a:lnTo>
                  <a:lnTo>
                    <a:pt x="5806" y="31761"/>
                  </a:lnTo>
                  <a:lnTo>
                    <a:pt x="3570" y="31761"/>
                  </a:lnTo>
                  <a:lnTo>
                    <a:pt x="2870" y="31728"/>
                  </a:lnTo>
                  <a:lnTo>
                    <a:pt x="2169" y="31628"/>
                  </a:lnTo>
                  <a:lnTo>
                    <a:pt x="1869" y="31595"/>
                  </a:lnTo>
                  <a:lnTo>
                    <a:pt x="1602" y="31495"/>
                  </a:lnTo>
                  <a:lnTo>
                    <a:pt x="1302" y="31394"/>
                  </a:lnTo>
                  <a:lnTo>
                    <a:pt x="1202" y="31294"/>
                  </a:lnTo>
                  <a:lnTo>
                    <a:pt x="1068" y="31228"/>
                  </a:lnTo>
                  <a:lnTo>
                    <a:pt x="968" y="31094"/>
                  </a:lnTo>
                  <a:lnTo>
                    <a:pt x="935" y="30994"/>
                  </a:lnTo>
                  <a:lnTo>
                    <a:pt x="935" y="30894"/>
                  </a:lnTo>
                  <a:lnTo>
                    <a:pt x="935" y="30827"/>
                  </a:lnTo>
                  <a:lnTo>
                    <a:pt x="1002" y="30761"/>
                  </a:lnTo>
                  <a:lnTo>
                    <a:pt x="1102" y="30694"/>
                  </a:lnTo>
                  <a:lnTo>
                    <a:pt x="1302" y="30594"/>
                  </a:lnTo>
                  <a:lnTo>
                    <a:pt x="1469" y="30527"/>
                  </a:lnTo>
                  <a:lnTo>
                    <a:pt x="1936" y="30527"/>
                  </a:lnTo>
                  <a:lnTo>
                    <a:pt x="2236" y="30560"/>
                  </a:lnTo>
                  <a:lnTo>
                    <a:pt x="2570" y="30594"/>
                  </a:lnTo>
                  <a:lnTo>
                    <a:pt x="6206" y="30394"/>
                  </a:lnTo>
                  <a:lnTo>
                    <a:pt x="7974" y="30293"/>
                  </a:lnTo>
                  <a:lnTo>
                    <a:pt x="8375" y="30260"/>
                  </a:lnTo>
                  <a:lnTo>
                    <a:pt x="8742" y="30193"/>
                  </a:lnTo>
                  <a:close/>
                  <a:moveTo>
                    <a:pt x="8141" y="0"/>
                  </a:moveTo>
                  <a:lnTo>
                    <a:pt x="8041" y="67"/>
                  </a:lnTo>
                  <a:lnTo>
                    <a:pt x="7774" y="401"/>
                  </a:lnTo>
                  <a:lnTo>
                    <a:pt x="7507" y="768"/>
                  </a:lnTo>
                  <a:lnTo>
                    <a:pt x="7307" y="1168"/>
                  </a:lnTo>
                  <a:lnTo>
                    <a:pt x="7107" y="1568"/>
                  </a:lnTo>
                  <a:lnTo>
                    <a:pt x="6973" y="2002"/>
                  </a:lnTo>
                  <a:lnTo>
                    <a:pt x="6907" y="2436"/>
                  </a:lnTo>
                  <a:lnTo>
                    <a:pt x="6840" y="2870"/>
                  </a:lnTo>
                  <a:lnTo>
                    <a:pt x="6840" y="3303"/>
                  </a:lnTo>
                  <a:lnTo>
                    <a:pt x="6540" y="3203"/>
                  </a:lnTo>
                  <a:lnTo>
                    <a:pt x="6239" y="3103"/>
                  </a:lnTo>
                  <a:lnTo>
                    <a:pt x="5806" y="3070"/>
                  </a:lnTo>
                  <a:lnTo>
                    <a:pt x="5405" y="3036"/>
                  </a:lnTo>
                  <a:lnTo>
                    <a:pt x="4972" y="3103"/>
                  </a:lnTo>
                  <a:lnTo>
                    <a:pt x="4571" y="3170"/>
                  </a:lnTo>
                  <a:lnTo>
                    <a:pt x="4204" y="3303"/>
                  </a:lnTo>
                  <a:lnTo>
                    <a:pt x="3804" y="3503"/>
                  </a:lnTo>
                  <a:lnTo>
                    <a:pt x="3470" y="3704"/>
                  </a:lnTo>
                  <a:lnTo>
                    <a:pt x="3137" y="3970"/>
                  </a:lnTo>
                  <a:lnTo>
                    <a:pt x="2836" y="4271"/>
                  </a:lnTo>
                  <a:lnTo>
                    <a:pt x="2570" y="4604"/>
                  </a:lnTo>
                  <a:lnTo>
                    <a:pt x="2336" y="4971"/>
                  </a:lnTo>
                  <a:lnTo>
                    <a:pt x="2136" y="5338"/>
                  </a:lnTo>
                  <a:lnTo>
                    <a:pt x="1969" y="5739"/>
                  </a:lnTo>
                  <a:lnTo>
                    <a:pt x="1836" y="6139"/>
                  </a:lnTo>
                  <a:lnTo>
                    <a:pt x="1736" y="6573"/>
                  </a:lnTo>
                  <a:lnTo>
                    <a:pt x="1669" y="7006"/>
                  </a:lnTo>
                  <a:lnTo>
                    <a:pt x="1602" y="7474"/>
                  </a:lnTo>
                  <a:lnTo>
                    <a:pt x="1602" y="7974"/>
                  </a:lnTo>
                  <a:lnTo>
                    <a:pt x="1669" y="8474"/>
                  </a:lnTo>
                  <a:lnTo>
                    <a:pt x="1769" y="8975"/>
                  </a:lnTo>
                  <a:lnTo>
                    <a:pt x="1902" y="9475"/>
                  </a:lnTo>
                  <a:lnTo>
                    <a:pt x="2069" y="9909"/>
                  </a:lnTo>
                  <a:lnTo>
                    <a:pt x="2303" y="10376"/>
                  </a:lnTo>
                  <a:lnTo>
                    <a:pt x="2603" y="10776"/>
                  </a:lnTo>
                  <a:lnTo>
                    <a:pt x="2903" y="11177"/>
                  </a:lnTo>
                  <a:lnTo>
                    <a:pt x="3270" y="11510"/>
                  </a:lnTo>
                  <a:lnTo>
                    <a:pt x="3704" y="11811"/>
                  </a:lnTo>
                  <a:lnTo>
                    <a:pt x="4138" y="12044"/>
                  </a:lnTo>
                  <a:lnTo>
                    <a:pt x="4271" y="13912"/>
                  </a:lnTo>
                  <a:lnTo>
                    <a:pt x="4371" y="15781"/>
                  </a:lnTo>
                  <a:lnTo>
                    <a:pt x="4438" y="17649"/>
                  </a:lnTo>
                  <a:lnTo>
                    <a:pt x="4471" y="19517"/>
                  </a:lnTo>
                  <a:lnTo>
                    <a:pt x="4438" y="21452"/>
                  </a:lnTo>
                  <a:lnTo>
                    <a:pt x="4371" y="23387"/>
                  </a:lnTo>
                  <a:lnTo>
                    <a:pt x="4271" y="25322"/>
                  </a:lnTo>
                  <a:lnTo>
                    <a:pt x="4238" y="25790"/>
                  </a:lnTo>
                  <a:lnTo>
                    <a:pt x="4204" y="26290"/>
                  </a:lnTo>
                  <a:lnTo>
                    <a:pt x="4171" y="26423"/>
                  </a:lnTo>
                  <a:lnTo>
                    <a:pt x="4138" y="26524"/>
                  </a:lnTo>
                  <a:lnTo>
                    <a:pt x="4004" y="26557"/>
                  </a:lnTo>
                  <a:lnTo>
                    <a:pt x="2103" y="26557"/>
                  </a:lnTo>
                  <a:lnTo>
                    <a:pt x="1635" y="26524"/>
                  </a:lnTo>
                  <a:lnTo>
                    <a:pt x="1168" y="26524"/>
                  </a:lnTo>
                  <a:lnTo>
                    <a:pt x="901" y="26557"/>
                  </a:lnTo>
                  <a:lnTo>
                    <a:pt x="668" y="26590"/>
                  </a:lnTo>
                  <a:lnTo>
                    <a:pt x="468" y="26690"/>
                  </a:lnTo>
                  <a:lnTo>
                    <a:pt x="268" y="26790"/>
                  </a:lnTo>
                  <a:lnTo>
                    <a:pt x="134" y="26924"/>
                  </a:lnTo>
                  <a:lnTo>
                    <a:pt x="67" y="27057"/>
                  </a:lnTo>
                  <a:lnTo>
                    <a:pt x="1" y="27224"/>
                  </a:lnTo>
                  <a:lnTo>
                    <a:pt x="1" y="27391"/>
                  </a:lnTo>
                  <a:lnTo>
                    <a:pt x="67" y="27524"/>
                  </a:lnTo>
                  <a:lnTo>
                    <a:pt x="134" y="27691"/>
                  </a:lnTo>
                  <a:lnTo>
                    <a:pt x="234" y="27825"/>
                  </a:lnTo>
                  <a:lnTo>
                    <a:pt x="401" y="27925"/>
                  </a:lnTo>
                  <a:lnTo>
                    <a:pt x="501" y="27991"/>
                  </a:lnTo>
                  <a:lnTo>
                    <a:pt x="368" y="28125"/>
                  </a:lnTo>
                  <a:lnTo>
                    <a:pt x="268" y="28292"/>
                  </a:lnTo>
                  <a:lnTo>
                    <a:pt x="201" y="28425"/>
                  </a:lnTo>
                  <a:lnTo>
                    <a:pt x="201" y="28559"/>
                  </a:lnTo>
                  <a:lnTo>
                    <a:pt x="167" y="28859"/>
                  </a:lnTo>
                  <a:lnTo>
                    <a:pt x="234" y="29193"/>
                  </a:lnTo>
                  <a:lnTo>
                    <a:pt x="334" y="29459"/>
                  </a:lnTo>
                  <a:lnTo>
                    <a:pt x="468" y="29660"/>
                  </a:lnTo>
                  <a:lnTo>
                    <a:pt x="601" y="29860"/>
                  </a:lnTo>
                  <a:lnTo>
                    <a:pt x="735" y="30027"/>
                  </a:lnTo>
                  <a:lnTo>
                    <a:pt x="935" y="30193"/>
                  </a:lnTo>
                  <a:lnTo>
                    <a:pt x="801" y="30260"/>
                  </a:lnTo>
                  <a:lnTo>
                    <a:pt x="668" y="30360"/>
                  </a:lnTo>
                  <a:lnTo>
                    <a:pt x="568" y="30460"/>
                  </a:lnTo>
                  <a:lnTo>
                    <a:pt x="501" y="30594"/>
                  </a:lnTo>
                  <a:lnTo>
                    <a:pt x="468" y="30727"/>
                  </a:lnTo>
                  <a:lnTo>
                    <a:pt x="434" y="30894"/>
                  </a:lnTo>
                  <a:lnTo>
                    <a:pt x="434" y="31027"/>
                  </a:lnTo>
                  <a:lnTo>
                    <a:pt x="501" y="31194"/>
                  </a:lnTo>
                  <a:lnTo>
                    <a:pt x="568" y="31361"/>
                  </a:lnTo>
                  <a:lnTo>
                    <a:pt x="668" y="31461"/>
                  </a:lnTo>
                  <a:lnTo>
                    <a:pt x="768" y="31595"/>
                  </a:lnTo>
                  <a:lnTo>
                    <a:pt x="868" y="31695"/>
                  </a:lnTo>
                  <a:lnTo>
                    <a:pt x="1168" y="31862"/>
                  </a:lnTo>
                  <a:lnTo>
                    <a:pt x="1469" y="31995"/>
                  </a:lnTo>
                  <a:lnTo>
                    <a:pt x="1802" y="32062"/>
                  </a:lnTo>
                  <a:lnTo>
                    <a:pt x="2136" y="32128"/>
                  </a:lnTo>
                  <a:lnTo>
                    <a:pt x="2770" y="32195"/>
                  </a:lnTo>
                  <a:lnTo>
                    <a:pt x="2803" y="32195"/>
                  </a:lnTo>
                  <a:lnTo>
                    <a:pt x="2836" y="32329"/>
                  </a:lnTo>
                  <a:lnTo>
                    <a:pt x="2903" y="32462"/>
                  </a:lnTo>
                  <a:lnTo>
                    <a:pt x="3037" y="32662"/>
                  </a:lnTo>
                  <a:lnTo>
                    <a:pt x="3170" y="32829"/>
                  </a:lnTo>
                  <a:lnTo>
                    <a:pt x="3337" y="32996"/>
                  </a:lnTo>
                  <a:lnTo>
                    <a:pt x="3504" y="33129"/>
                  </a:lnTo>
                  <a:lnTo>
                    <a:pt x="3871" y="33396"/>
                  </a:lnTo>
                  <a:lnTo>
                    <a:pt x="4271" y="33596"/>
                  </a:lnTo>
                  <a:lnTo>
                    <a:pt x="4671" y="33696"/>
                  </a:lnTo>
                  <a:lnTo>
                    <a:pt x="5138" y="33763"/>
                  </a:lnTo>
                  <a:lnTo>
                    <a:pt x="5539" y="33730"/>
                  </a:lnTo>
                  <a:lnTo>
                    <a:pt x="5906" y="33630"/>
                  </a:lnTo>
                  <a:lnTo>
                    <a:pt x="6273" y="33496"/>
                  </a:lnTo>
                  <a:lnTo>
                    <a:pt x="6606" y="33296"/>
                  </a:lnTo>
                  <a:lnTo>
                    <a:pt x="6907" y="33029"/>
                  </a:lnTo>
                  <a:lnTo>
                    <a:pt x="7174" y="32762"/>
                  </a:lnTo>
                  <a:lnTo>
                    <a:pt x="7407" y="32429"/>
                  </a:lnTo>
                  <a:lnTo>
                    <a:pt x="7574" y="32062"/>
                  </a:lnTo>
                  <a:lnTo>
                    <a:pt x="7641" y="32062"/>
                  </a:lnTo>
                  <a:lnTo>
                    <a:pt x="7974" y="31995"/>
                  </a:lnTo>
                  <a:lnTo>
                    <a:pt x="8308" y="31928"/>
                  </a:lnTo>
                  <a:lnTo>
                    <a:pt x="8642" y="31828"/>
                  </a:lnTo>
                  <a:lnTo>
                    <a:pt x="8942" y="31661"/>
                  </a:lnTo>
                  <a:lnTo>
                    <a:pt x="9175" y="31461"/>
                  </a:lnTo>
                  <a:lnTo>
                    <a:pt x="9342" y="31261"/>
                  </a:lnTo>
                  <a:lnTo>
                    <a:pt x="9476" y="30994"/>
                  </a:lnTo>
                  <a:lnTo>
                    <a:pt x="9509" y="30861"/>
                  </a:lnTo>
                  <a:lnTo>
                    <a:pt x="9542" y="30694"/>
                  </a:lnTo>
                  <a:lnTo>
                    <a:pt x="9509" y="30494"/>
                  </a:lnTo>
                  <a:lnTo>
                    <a:pt x="9476" y="30293"/>
                  </a:lnTo>
                  <a:lnTo>
                    <a:pt x="9376" y="30127"/>
                  </a:lnTo>
                  <a:lnTo>
                    <a:pt x="9242" y="29993"/>
                  </a:lnTo>
                  <a:lnTo>
                    <a:pt x="9275" y="29960"/>
                  </a:lnTo>
                  <a:lnTo>
                    <a:pt x="9442" y="29793"/>
                  </a:lnTo>
                  <a:lnTo>
                    <a:pt x="9609" y="29593"/>
                  </a:lnTo>
                  <a:lnTo>
                    <a:pt x="9709" y="29326"/>
                  </a:lnTo>
                  <a:lnTo>
                    <a:pt x="9776" y="29092"/>
                  </a:lnTo>
                  <a:lnTo>
                    <a:pt x="9776" y="28826"/>
                  </a:lnTo>
                  <a:lnTo>
                    <a:pt x="9743" y="28592"/>
                  </a:lnTo>
                  <a:lnTo>
                    <a:pt x="9676" y="28325"/>
                  </a:lnTo>
                  <a:lnTo>
                    <a:pt x="9542" y="28092"/>
                  </a:lnTo>
                  <a:lnTo>
                    <a:pt x="9709" y="27958"/>
                  </a:lnTo>
                  <a:lnTo>
                    <a:pt x="9876" y="27791"/>
                  </a:lnTo>
                  <a:lnTo>
                    <a:pt x="9976" y="27624"/>
                  </a:lnTo>
                  <a:lnTo>
                    <a:pt x="10076" y="27424"/>
                  </a:lnTo>
                  <a:lnTo>
                    <a:pt x="10110" y="27224"/>
                  </a:lnTo>
                  <a:lnTo>
                    <a:pt x="10110" y="26991"/>
                  </a:lnTo>
                  <a:lnTo>
                    <a:pt x="10076" y="26790"/>
                  </a:lnTo>
                  <a:lnTo>
                    <a:pt x="9976" y="26590"/>
                  </a:lnTo>
                  <a:lnTo>
                    <a:pt x="9909" y="26490"/>
                  </a:lnTo>
                  <a:lnTo>
                    <a:pt x="9843" y="26457"/>
                  </a:lnTo>
                  <a:lnTo>
                    <a:pt x="9743" y="26457"/>
                  </a:lnTo>
                  <a:lnTo>
                    <a:pt x="9642" y="26524"/>
                  </a:lnTo>
                  <a:lnTo>
                    <a:pt x="6340" y="26524"/>
                  </a:lnTo>
                  <a:lnTo>
                    <a:pt x="7741" y="12411"/>
                  </a:lnTo>
                  <a:lnTo>
                    <a:pt x="8341" y="12311"/>
                  </a:lnTo>
                  <a:lnTo>
                    <a:pt x="8942" y="12111"/>
                  </a:lnTo>
                  <a:lnTo>
                    <a:pt x="9542" y="11877"/>
                  </a:lnTo>
                  <a:lnTo>
                    <a:pt x="10076" y="11610"/>
                  </a:lnTo>
                  <a:lnTo>
                    <a:pt x="10610" y="11277"/>
                  </a:lnTo>
                  <a:lnTo>
                    <a:pt x="11077" y="10877"/>
                  </a:lnTo>
                  <a:lnTo>
                    <a:pt x="11544" y="10443"/>
                  </a:lnTo>
                  <a:lnTo>
                    <a:pt x="11911" y="9942"/>
                  </a:lnTo>
                  <a:lnTo>
                    <a:pt x="12145" y="9609"/>
                  </a:lnTo>
                  <a:lnTo>
                    <a:pt x="12311" y="9275"/>
                  </a:lnTo>
                  <a:lnTo>
                    <a:pt x="12478" y="8908"/>
                  </a:lnTo>
                  <a:lnTo>
                    <a:pt x="12612" y="8541"/>
                  </a:lnTo>
                  <a:lnTo>
                    <a:pt x="12712" y="8174"/>
                  </a:lnTo>
                  <a:lnTo>
                    <a:pt x="12812" y="7807"/>
                  </a:lnTo>
                  <a:lnTo>
                    <a:pt x="12845" y="7407"/>
                  </a:lnTo>
                  <a:lnTo>
                    <a:pt x="12879" y="7006"/>
                  </a:lnTo>
                  <a:lnTo>
                    <a:pt x="12845" y="6639"/>
                  </a:lnTo>
                  <a:lnTo>
                    <a:pt x="12812" y="6239"/>
                  </a:lnTo>
                  <a:lnTo>
                    <a:pt x="12745" y="5872"/>
                  </a:lnTo>
                  <a:lnTo>
                    <a:pt x="12612" y="5505"/>
                  </a:lnTo>
                  <a:lnTo>
                    <a:pt x="12478" y="5138"/>
                  </a:lnTo>
                  <a:lnTo>
                    <a:pt x="12278" y="4805"/>
                  </a:lnTo>
                  <a:lnTo>
                    <a:pt x="12078" y="4471"/>
                  </a:lnTo>
                  <a:lnTo>
                    <a:pt x="11811" y="4171"/>
                  </a:lnTo>
                  <a:lnTo>
                    <a:pt x="11544" y="3904"/>
                  </a:lnTo>
                  <a:lnTo>
                    <a:pt x="11277" y="3670"/>
                  </a:lnTo>
                  <a:lnTo>
                    <a:pt x="10977" y="3470"/>
                  </a:lnTo>
                  <a:lnTo>
                    <a:pt x="10643" y="3303"/>
                  </a:lnTo>
                  <a:lnTo>
                    <a:pt x="10310" y="3136"/>
                  </a:lnTo>
                  <a:lnTo>
                    <a:pt x="9976" y="3036"/>
                  </a:lnTo>
                  <a:lnTo>
                    <a:pt x="9642" y="2936"/>
                  </a:lnTo>
                  <a:lnTo>
                    <a:pt x="9275" y="2870"/>
                  </a:lnTo>
                  <a:lnTo>
                    <a:pt x="8541" y="2870"/>
                  </a:lnTo>
                  <a:lnTo>
                    <a:pt x="8208" y="2903"/>
                  </a:lnTo>
                  <a:lnTo>
                    <a:pt x="7841" y="3003"/>
                  </a:lnTo>
                  <a:lnTo>
                    <a:pt x="7607" y="3103"/>
                  </a:lnTo>
                  <a:lnTo>
                    <a:pt x="7340" y="3236"/>
                  </a:lnTo>
                  <a:lnTo>
                    <a:pt x="7340" y="2703"/>
                  </a:lnTo>
                  <a:lnTo>
                    <a:pt x="7441" y="2169"/>
                  </a:lnTo>
                  <a:lnTo>
                    <a:pt x="7541" y="2202"/>
                  </a:lnTo>
                  <a:lnTo>
                    <a:pt x="8141" y="2269"/>
                  </a:lnTo>
                  <a:lnTo>
                    <a:pt x="8742" y="2302"/>
                  </a:lnTo>
                  <a:lnTo>
                    <a:pt x="9342" y="2269"/>
                  </a:lnTo>
                  <a:lnTo>
                    <a:pt x="9909" y="2169"/>
                  </a:lnTo>
                  <a:lnTo>
                    <a:pt x="10510" y="2035"/>
                  </a:lnTo>
                  <a:lnTo>
                    <a:pt x="11077" y="1869"/>
                  </a:lnTo>
                  <a:lnTo>
                    <a:pt x="11611" y="1635"/>
                  </a:lnTo>
                  <a:lnTo>
                    <a:pt x="12145" y="1368"/>
                  </a:lnTo>
                  <a:lnTo>
                    <a:pt x="12211" y="1301"/>
                  </a:lnTo>
                  <a:lnTo>
                    <a:pt x="12245" y="1235"/>
                  </a:lnTo>
                  <a:lnTo>
                    <a:pt x="12245" y="1101"/>
                  </a:lnTo>
                  <a:lnTo>
                    <a:pt x="12211" y="1001"/>
                  </a:lnTo>
                  <a:lnTo>
                    <a:pt x="12145" y="934"/>
                  </a:lnTo>
                  <a:lnTo>
                    <a:pt x="12078" y="901"/>
                  </a:lnTo>
                  <a:lnTo>
                    <a:pt x="11544" y="801"/>
                  </a:lnTo>
                  <a:lnTo>
                    <a:pt x="10977" y="734"/>
                  </a:lnTo>
                  <a:lnTo>
                    <a:pt x="10410" y="701"/>
                  </a:lnTo>
                  <a:lnTo>
                    <a:pt x="9843" y="734"/>
                  </a:lnTo>
                  <a:lnTo>
                    <a:pt x="9275" y="834"/>
                  </a:lnTo>
                  <a:lnTo>
                    <a:pt x="8742" y="1001"/>
                  </a:lnTo>
                  <a:lnTo>
                    <a:pt x="8208" y="1201"/>
                  </a:lnTo>
                  <a:lnTo>
                    <a:pt x="7707" y="1435"/>
                  </a:lnTo>
                  <a:lnTo>
                    <a:pt x="7707" y="1435"/>
                  </a:lnTo>
                  <a:lnTo>
                    <a:pt x="7841" y="1168"/>
                  </a:lnTo>
                  <a:lnTo>
                    <a:pt x="8008" y="901"/>
                  </a:lnTo>
                  <a:lnTo>
                    <a:pt x="8174" y="634"/>
                  </a:lnTo>
                  <a:lnTo>
                    <a:pt x="8375" y="401"/>
                  </a:lnTo>
                  <a:lnTo>
                    <a:pt x="8441" y="334"/>
                  </a:lnTo>
                  <a:lnTo>
                    <a:pt x="8441" y="234"/>
                  </a:lnTo>
                  <a:lnTo>
                    <a:pt x="8441" y="134"/>
                  </a:lnTo>
                  <a:lnTo>
                    <a:pt x="8375" y="67"/>
                  </a:lnTo>
                  <a:lnTo>
                    <a:pt x="8308" y="34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5"/>
            <p:cNvSpPr/>
            <p:nvPr/>
          </p:nvSpPr>
          <p:spPr>
            <a:xfrm>
              <a:off x="2407500" y="1997975"/>
              <a:ext cx="37575" cy="51725"/>
            </a:xfrm>
            <a:custGeom>
              <a:rect b="b" l="l" r="r" t="t"/>
              <a:pathLst>
                <a:path extrusionOk="0" h="2069" w="1503">
                  <a:moveTo>
                    <a:pt x="1235" y="0"/>
                  </a:moveTo>
                  <a:lnTo>
                    <a:pt x="1135" y="34"/>
                  </a:lnTo>
                  <a:lnTo>
                    <a:pt x="902" y="167"/>
                  </a:lnTo>
                  <a:lnTo>
                    <a:pt x="702" y="367"/>
                  </a:lnTo>
                  <a:lnTo>
                    <a:pt x="535" y="568"/>
                  </a:lnTo>
                  <a:lnTo>
                    <a:pt x="368" y="801"/>
                  </a:lnTo>
                  <a:lnTo>
                    <a:pt x="234" y="1035"/>
                  </a:lnTo>
                  <a:lnTo>
                    <a:pt x="134" y="1302"/>
                  </a:lnTo>
                  <a:lnTo>
                    <a:pt x="68" y="1535"/>
                  </a:lnTo>
                  <a:lnTo>
                    <a:pt x="1" y="1835"/>
                  </a:lnTo>
                  <a:lnTo>
                    <a:pt x="34" y="1902"/>
                  </a:lnTo>
                  <a:lnTo>
                    <a:pt x="68" y="2002"/>
                  </a:lnTo>
                  <a:lnTo>
                    <a:pt x="168" y="2036"/>
                  </a:lnTo>
                  <a:lnTo>
                    <a:pt x="234" y="2069"/>
                  </a:lnTo>
                  <a:lnTo>
                    <a:pt x="335" y="2036"/>
                  </a:lnTo>
                  <a:lnTo>
                    <a:pt x="401" y="2002"/>
                  </a:lnTo>
                  <a:lnTo>
                    <a:pt x="468" y="1902"/>
                  </a:lnTo>
                  <a:lnTo>
                    <a:pt x="501" y="1835"/>
                  </a:lnTo>
                  <a:lnTo>
                    <a:pt x="501" y="1802"/>
                  </a:lnTo>
                  <a:lnTo>
                    <a:pt x="501" y="1735"/>
                  </a:lnTo>
                  <a:lnTo>
                    <a:pt x="535" y="1635"/>
                  </a:lnTo>
                  <a:lnTo>
                    <a:pt x="601" y="1402"/>
                  </a:lnTo>
                  <a:lnTo>
                    <a:pt x="601" y="1368"/>
                  </a:lnTo>
                  <a:lnTo>
                    <a:pt x="635" y="1335"/>
                  </a:lnTo>
                  <a:lnTo>
                    <a:pt x="635" y="1302"/>
                  </a:lnTo>
                  <a:lnTo>
                    <a:pt x="668" y="1235"/>
                  </a:lnTo>
                  <a:lnTo>
                    <a:pt x="768" y="1035"/>
                  </a:lnTo>
                  <a:lnTo>
                    <a:pt x="902" y="868"/>
                  </a:lnTo>
                  <a:lnTo>
                    <a:pt x="1035" y="701"/>
                  </a:lnTo>
                  <a:lnTo>
                    <a:pt x="1202" y="568"/>
                  </a:lnTo>
                  <a:lnTo>
                    <a:pt x="1369" y="434"/>
                  </a:lnTo>
                  <a:lnTo>
                    <a:pt x="1436" y="367"/>
                  </a:lnTo>
                  <a:lnTo>
                    <a:pt x="1469" y="301"/>
                  </a:lnTo>
                  <a:lnTo>
                    <a:pt x="1502" y="201"/>
                  </a:lnTo>
                  <a:lnTo>
                    <a:pt x="1469" y="101"/>
                  </a:lnTo>
                  <a:lnTo>
                    <a:pt x="1402" y="34"/>
                  </a:lnTo>
                  <a:lnTo>
                    <a:pt x="1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5"/>
            <p:cNvSpPr/>
            <p:nvPr/>
          </p:nvSpPr>
          <p:spPr>
            <a:xfrm>
              <a:off x="2404175" y="2063875"/>
              <a:ext cx="63425" cy="94275"/>
            </a:xfrm>
            <a:custGeom>
              <a:rect b="b" l="l" r="r" t="t"/>
              <a:pathLst>
                <a:path extrusionOk="0" h="3771" w="2537">
                  <a:moveTo>
                    <a:pt x="267" y="0"/>
                  </a:moveTo>
                  <a:lnTo>
                    <a:pt x="167" y="33"/>
                  </a:lnTo>
                  <a:lnTo>
                    <a:pt x="101" y="67"/>
                  </a:lnTo>
                  <a:lnTo>
                    <a:pt x="34" y="134"/>
                  </a:lnTo>
                  <a:lnTo>
                    <a:pt x="0" y="234"/>
                  </a:lnTo>
                  <a:lnTo>
                    <a:pt x="0" y="501"/>
                  </a:lnTo>
                  <a:lnTo>
                    <a:pt x="34" y="801"/>
                  </a:lnTo>
                  <a:lnTo>
                    <a:pt x="67" y="1068"/>
                  </a:lnTo>
                  <a:lnTo>
                    <a:pt x="101" y="1335"/>
                  </a:lnTo>
                  <a:lnTo>
                    <a:pt x="201" y="1568"/>
                  </a:lnTo>
                  <a:lnTo>
                    <a:pt x="301" y="1835"/>
                  </a:lnTo>
                  <a:lnTo>
                    <a:pt x="534" y="2335"/>
                  </a:lnTo>
                  <a:lnTo>
                    <a:pt x="868" y="2769"/>
                  </a:lnTo>
                  <a:lnTo>
                    <a:pt x="1035" y="2969"/>
                  </a:lnTo>
                  <a:lnTo>
                    <a:pt x="1235" y="3170"/>
                  </a:lnTo>
                  <a:lnTo>
                    <a:pt x="1468" y="3336"/>
                  </a:lnTo>
                  <a:lnTo>
                    <a:pt x="1669" y="3503"/>
                  </a:lnTo>
                  <a:lnTo>
                    <a:pt x="1902" y="3637"/>
                  </a:lnTo>
                  <a:lnTo>
                    <a:pt x="2169" y="3737"/>
                  </a:lnTo>
                  <a:lnTo>
                    <a:pt x="2269" y="3770"/>
                  </a:lnTo>
                  <a:lnTo>
                    <a:pt x="2336" y="3770"/>
                  </a:lnTo>
                  <a:lnTo>
                    <a:pt x="2436" y="3737"/>
                  </a:lnTo>
                  <a:lnTo>
                    <a:pt x="2503" y="3670"/>
                  </a:lnTo>
                  <a:lnTo>
                    <a:pt x="2536" y="3570"/>
                  </a:lnTo>
                  <a:lnTo>
                    <a:pt x="2503" y="3470"/>
                  </a:lnTo>
                  <a:lnTo>
                    <a:pt x="2469" y="3403"/>
                  </a:lnTo>
                  <a:lnTo>
                    <a:pt x="2403" y="3336"/>
                  </a:lnTo>
                  <a:lnTo>
                    <a:pt x="1969" y="3103"/>
                  </a:lnTo>
                  <a:lnTo>
                    <a:pt x="1569" y="2803"/>
                  </a:lnTo>
                  <a:lnTo>
                    <a:pt x="1235" y="2469"/>
                  </a:lnTo>
                  <a:lnTo>
                    <a:pt x="968" y="2069"/>
                  </a:lnTo>
                  <a:lnTo>
                    <a:pt x="734" y="1668"/>
                  </a:lnTo>
                  <a:lnTo>
                    <a:pt x="568" y="1201"/>
                  </a:lnTo>
                  <a:lnTo>
                    <a:pt x="501" y="734"/>
                  </a:lnTo>
                  <a:lnTo>
                    <a:pt x="501" y="234"/>
                  </a:lnTo>
                  <a:lnTo>
                    <a:pt x="468" y="134"/>
                  </a:lnTo>
                  <a:lnTo>
                    <a:pt x="434" y="67"/>
                  </a:lnTo>
                  <a:lnTo>
                    <a:pt x="334" y="3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5"/>
            <p:cNvSpPr/>
            <p:nvPr/>
          </p:nvSpPr>
          <p:spPr>
            <a:xfrm>
              <a:off x="2247375" y="1765275"/>
              <a:ext cx="236900" cy="188525"/>
            </a:xfrm>
            <a:custGeom>
              <a:rect b="b" l="l" r="r" t="t"/>
              <a:pathLst>
                <a:path extrusionOk="0" h="7541" w="9476">
                  <a:moveTo>
                    <a:pt x="9275" y="0"/>
                  </a:moveTo>
                  <a:lnTo>
                    <a:pt x="8641" y="34"/>
                  </a:lnTo>
                  <a:lnTo>
                    <a:pt x="8007" y="100"/>
                  </a:lnTo>
                  <a:lnTo>
                    <a:pt x="7407" y="200"/>
                  </a:lnTo>
                  <a:lnTo>
                    <a:pt x="6806" y="334"/>
                  </a:lnTo>
                  <a:lnTo>
                    <a:pt x="6206" y="534"/>
                  </a:lnTo>
                  <a:lnTo>
                    <a:pt x="5639" y="768"/>
                  </a:lnTo>
                  <a:lnTo>
                    <a:pt x="5071" y="1001"/>
                  </a:lnTo>
                  <a:lnTo>
                    <a:pt x="4538" y="1301"/>
                  </a:lnTo>
                  <a:lnTo>
                    <a:pt x="4004" y="1635"/>
                  </a:lnTo>
                  <a:lnTo>
                    <a:pt x="3503" y="1969"/>
                  </a:lnTo>
                  <a:lnTo>
                    <a:pt x="3036" y="2369"/>
                  </a:lnTo>
                  <a:lnTo>
                    <a:pt x="2569" y="2803"/>
                  </a:lnTo>
                  <a:lnTo>
                    <a:pt x="2136" y="3236"/>
                  </a:lnTo>
                  <a:lnTo>
                    <a:pt x="1735" y="3704"/>
                  </a:lnTo>
                  <a:lnTo>
                    <a:pt x="1368" y="4204"/>
                  </a:lnTo>
                  <a:lnTo>
                    <a:pt x="1035" y="4738"/>
                  </a:lnTo>
                  <a:lnTo>
                    <a:pt x="701" y="5338"/>
                  </a:lnTo>
                  <a:lnTo>
                    <a:pt x="434" y="5972"/>
                  </a:lnTo>
                  <a:lnTo>
                    <a:pt x="200" y="6606"/>
                  </a:lnTo>
                  <a:lnTo>
                    <a:pt x="0" y="7240"/>
                  </a:lnTo>
                  <a:lnTo>
                    <a:pt x="0" y="7340"/>
                  </a:lnTo>
                  <a:lnTo>
                    <a:pt x="34" y="7440"/>
                  </a:lnTo>
                  <a:lnTo>
                    <a:pt x="100" y="7507"/>
                  </a:lnTo>
                  <a:lnTo>
                    <a:pt x="167" y="7540"/>
                  </a:lnTo>
                  <a:lnTo>
                    <a:pt x="334" y="7540"/>
                  </a:lnTo>
                  <a:lnTo>
                    <a:pt x="401" y="7474"/>
                  </a:lnTo>
                  <a:lnTo>
                    <a:pt x="467" y="7373"/>
                  </a:lnTo>
                  <a:lnTo>
                    <a:pt x="668" y="6673"/>
                  </a:lnTo>
                  <a:lnTo>
                    <a:pt x="934" y="6006"/>
                  </a:lnTo>
                  <a:lnTo>
                    <a:pt x="1235" y="5338"/>
                  </a:lnTo>
                  <a:lnTo>
                    <a:pt x="1602" y="4738"/>
                  </a:lnTo>
                  <a:lnTo>
                    <a:pt x="2035" y="4137"/>
                  </a:lnTo>
                  <a:lnTo>
                    <a:pt x="2469" y="3570"/>
                  </a:lnTo>
                  <a:lnTo>
                    <a:pt x="2970" y="3036"/>
                  </a:lnTo>
                  <a:lnTo>
                    <a:pt x="3537" y="2569"/>
                  </a:lnTo>
                  <a:lnTo>
                    <a:pt x="4137" y="2102"/>
                  </a:lnTo>
                  <a:lnTo>
                    <a:pt x="4805" y="1668"/>
                  </a:lnTo>
                  <a:lnTo>
                    <a:pt x="5505" y="1335"/>
                  </a:lnTo>
                  <a:lnTo>
                    <a:pt x="6206" y="1035"/>
                  </a:lnTo>
                  <a:lnTo>
                    <a:pt x="6940" y="801"/>
                  </a:lnTo>
                  <a:lnTo>
                    <a:pt x="7707" y="634"/>
                  </a:lnTo>
                  <a:lnTo>
                    <a:pt x="8474" y="534"/>
                  </a:lnTo>
                  <a:lnTo>
                    <a:pt x="9275" y="467"/>
                  </a:lnTo>
                  <a:lnTo>
                    <a:pt x="9375" y="467"/>
                  </a:lnTo>
                  <a:lnTo>
                    <a:pt x="9442" y="401"/>
                  </a:lnTo>
                  <a:lnTo>
                    <a:pt x="9475" y="334"/>
                  </a:lnTo>
                  <a:lnTo>
                    <a:pt x="9475" y="234"/>
                  </a:lnTo>
                  <a:lnTo>
                    <a:pt x="9475" y="134"/>
                  </a:lnTo>
                  <a:lnTo>
                    <a:pt x="9442" y="67"/>
                  </a:lnTo>
                  <a:lnTo>
                    <a:pt x="9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5"/>
            <p:cNvSpPr/>
            <p:nvPr/>
          </p:nvSpPr>
          <p:spPr>
            <a:xfrm>
              <a:off x="2087225" y="1789450"/>
              <a:ext cx="97625" cy="62600"/>
            </a:xfrm>
            <a:custGeom>
              <a:rect b="b" l="l" r="r" t="t"/>
              <a:pathLst>
                <a:path extrusionOk="0" h="2504" w="3905">
                  <a:moveTo>
                    <a:pt x="234" y="1"/>
                  </a:moveTo>
                  <a:lnTo>
                    <a:pt x="168" y="34"/>
                  </a:lnTo>
                  <a:lnTo>
                    <a:pt x="67" y="68"/>
                  </a:lnTo>
                  <a:lnTo>
                    <a:pt x="34" y="134"/>
                  </a:lnTo>
                  <a:lnTo>
                    <a:pt x="1" y="234"/>
                  </a:lnTo>
                  <a:lnTo>
                    <a:pt x="1" y="301"/>
                  </a:lnTo>
                  <a:lnTo>
                    <a:pt x="34" y="368"/>
                  </a:lnTo>
                  <a:lnTo>
                    <a:pt x="101" y="435"/>
                  </a:lnTo>
                  <a:lnTo>
                    <a:pt x="1002" y="868"/>
                  </a:lnTo>
                  <a:lnTo>
                    <a:pt x="1902" y="1335"/>
                  </a:lnTo>
                  <a:lnTo>
                    <a:pt x="2736" y="1869"/>
                  </a:lnTo>
                  <a:lnTo>
                    <a:pt x="3571" y="2436"/>
                  </a:lnTo>
                  <a:lnTo>
                    <a:pt x="3671" y="2503"/>
                  </a:lnTo>
                  <a:lnTo>
                    <a:pt x="3737" y="2470"/>
                  </a:lnTo>
                  <a:lnTo>
                    <a:pt x="3804" y="2436"/>
                  </a:lnTo>
                  <a:lnTo>
                    <a:pt x="3871" y="2370"/>
                  </a:lnTo>
                  <a:lnTo>
                    <a:pt x="3904" y="2303"/>
                  </a:lnTo>
                  <a:lnTo>
                    <a:pt x="3904" y="2203"/>
                  </a:lnTo>
                  <a:lnTo>
                    <a:pt x="3871" y="2103"/>
                  </a:lnTo>
                  <a:lnTo>
                    <a:pt x="3804" y="2036"/>
                  </a:lnTo>
                  <a:lnTo>
                    <a:pt x="2970" y="1469"/>
                  </a:lnTo>
                  <a:lnTo>
                    <a:pt x="2136" y="935"/>
                  </a:lnTo>
                  <a:lnTo>
                    <a:pt x="1268" y="468"/>
                  </a:lnTo>
                  <a:lnTo>
                    <a:pt x="3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5"/>
            <p:cNvSpPr/>
            <p:nvPr/>
          </p:nvSpPr>
          <p:spPr>
            <a:xfrm>
              <a:off x="2214850" y="1676025"/>
              <a:ext cx="55075" cy="67575"/>
            </a:xfrm>
            <a:custGeom>
              <a:rect b="b" l="l" r="r" t="t"/>
              <a:pathLst>
                <a:path extrusionOk="0" h="2703" w="2203">
                  <a:moveTo>
                    <a:pt x="134" y="1"/>
                  </a:move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0" y="301"/>
                  </a:lnTo>
                  <a:lnTo>
                    <a:pt x="67" y="401"/>
                  </a:lnTo>
                  <a:lnTo>
                    <a:pt x="1802" y="2636"/>
                  </a:lnTo>
                  <a:lnTo>
                    <a:pt x="1868" y="2670"/>
                  </a:lnTo>
                  <a:lnTo>
                    <a:pt x="1969" y="2703"/>
                  </a:lnTo>
                  <a:lnTo>
                    <a:pt x="2069" y="2670"/>
                  </a:lnTo>
                  <a:lnTo>
                    <a:pt x="2135" y="2636"/>
                  </a:lnTo>
                  <a:lnTo>
                    <a:pt x="2202" y="2536"/>
                  </a:lnTo>
                  <a:lnTo>
                    <a:pt x="2202" y="2469"/>
                  </a:lnTo>
                  <a:lnTo>
                    <a:pt x="2202" y="2369"/>
                  </a:lnTo>
                  <a:lnTo>
                    <a:pt x="2135" y="2303"/>
                  </a:lnTo>
                  <a:lnTo>
                    <a:pt x="401" y="67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5"/>
            <p:cNvSpPr/>
            <p:nvPr/>
          </p:nvSpPr>
          <p:spPr>
            <a:xfrm>
              <a:off x="2354975" y="1607625"/>
              <a:ext cx="29200" cy="80100"/>
            </a:xfrm>
            <a:custGeom>
              <a:rect b="b" l="l" r="r" t="t"/>
              <a:pathLst>
                <a:path extrusionOk="0" h="3204" w="1168">
                  <a:moveTo>
                    <a:pt x="200" y="1"/>
                  </a:moveTo>
                  <a:lnTo>
                    <a:pt x="100" y="68"/>
                  </a:lnTo>
                  <a:lnTo>
                    <a:pt x="33" y="101"/>
                  </a:lnTo>
                  <a:lnTo>
                    <a:pt x="0" y="201"/>
                  </a:lnTo>
                  <a:lnTo>
                    <a:pt x="0" y="301"/>
                  </a:lnTo>
                  <a:lnTo>
                    <a:pt x="701" y="3037"/>
                  </a:lnTo>
                  <a:lnTo>
                    <a:pt x="767" y="3137"/>
                  </a:lnTo>
                  <a:lnTo>
                    <a:pt x="834" y="3170"/>
                  </a:lnTo>
                  <a:lnTo>
                    <a:pt x="901" y="3204"/>
                  </a:lnTo>
                  <a:lnTo>
                    <a:pt x="1001" y="3204"/>
                  </a:lnTo>
                  <a:lnTo>
                    <a:pt x="1068" y="3170"/>
                  </a:lnTo>
                  <a:lnTo>
                    <a:pt x="1134" y="3104"/>
                  </a:lnTo>
                  <a:lnTo>
                    <a:pt x="1168" y="3003"/>
                  </a:lnTo>
                  <a:lnTo>
                    <a:pt x="1168" y="2903"/>
                  </a:lnTo>
                  <a:lnTo>
                    <a:pt x="467" y="168"/>
                  </a:lnTo>
                  <a:lnTo>
                    <a:pt x="434" y="68"/>
                  </a:lnTo>
                  <a:lnTo>
                    <a:pt x="367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5"/>
            <p:cNvSpPr/>
            <p:nvPr/>
          </p:nvSpPr>
          <p:spPr>
            <a:xfrm>
              <a:off x="2505925" y="1594300"/>
              <a:ext cx="11700" cy="79250"/>
            </a:xfrm>
            <a:custGeom>
              <a:rect b="b" l="l" r="r" t="t"/>
              <a:pathLst>
                <a:path extrusionOk="0" h="3170" w="468">
                  <a:moveTo>
                    <a:pt x="134" y="0"/>
                  </a:moveTo>
                  <a:lnTo>
                    <a:pt x="67" y="33"/>
                  </a:lnTo>
                  <a:lnTo>
                    <a:pt x="1" y="133"/>
                  </a:lnTo>
                  <a:lnTo>
                    <a:pt x="1" y="234"/>
                  </a:lnTo>
                  <a:lnTo>
                    <a:pt x="1" y="2936"/>
                  </a:lnTo>
                  <a:lnTo>
                    <a:pt x="1" y="3036"/>
                  </a:lnTo>
                  <a:lnTo>
                    <a:pt x="67" y="3103"/>
                  </a:lnTo>
                  <a:lnTo>
                    <a:pt x="134" y="3169"/>
                  </a:lnTo>
                  <a:lnTo>
                    <a:pt x="301" y="3169"/>
                  </a:lnTo>
                  <a:lnTo>
                    <a:pt x="401" y="3103"/>
                  </a:lnTo>
                  <a:lnTo>
                    <a:pt x="434" y="3036"/>
                  </a:lnTo>
                  <a:lnTo>
                    <a:pt x="468" y="2936"/>
                  </a:lnTo>
                  <a:lnTo>
                    <a:pt x="468" y="234"/>
                  </a:lnTo>
                  <a:lnTo>
                    <a:pt x="434" y="133"/>
                  </a:lnTo>
                  <a:lnTo>
                    <a:pt x="401" y="3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5"/>
            <p:cNvSpPr/>
            <p:nvPr/>
          </p:nvSpPr>
          <p:spPr>
            <a:xfrm>
              <a:off x="2715275" y="1630150"/>
              <a:ext cx="25050" cy="34225"/>
            </a:xfrm>
            <a:custGeom>
              <a:rect b="b" l="l" r="r" t="t"/>
              <a:pathLst>
                <a:path extrusionOk="0" h="1369" w="1002">
                  <a:moveTo>
                    <a:pt x="701" y="1"/>
                  </a:moveTo>
                  <a:lnTo>
                    <a:pt x="635" y="67"/>
                  </a:lnTo>
                  <a:lnTo>
                    <a:pt x="568" y="134"/>
                  </a:lnTo>
                  <a:lnTo>
                    <a:pt x="34" y="1035"/>
                  </a:lnTo>
                  <a:lnTo>
                    <a:pt x="1" y="1102"/>
                  </a:lnTo>
                  <a:lnTo>
                    <a:pt x="1" y="1202"/>
                  </a:lnTo>
                  <a:lnTo>
                    <a:pt x="34" y="1302"/>
                  </a:lnTo>
                  <a:lnTo>
                    <a:pt x="101" y="1368"/>
                  </a:lnTo>
                  <a:lnTo>
                    <a:pt x="268" y="1368"/>
                  </a:lnTo>
                  <a:lnTo>
                    <a:pt x="368" y="1335"/>
                  </a:lnTo>
                  <a:lnTo>
                    <a:pt x="434" y="1268"/>
                  </a:lnTo>
                  <a:lnTo>
                    <a:pt x="968" y="368"/>
                  </a:lnTo>
                  <a:lnTo>
                    <a:pt x="1002" y="267"/>
                  </a:lnTo>
                  <a:lnTo>
                    <a:pt x="1002" y="167"/>
                  </a:lnTo>
                  <a:lnTo>
                    <a:pt x="968" y="101"/>
                  </a:lnTo>
                  <a:lnTo>
                    <a:pt x="868" y="34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5"/>
            <p:cNvSpPr/>
            <p:nvPr/>
          </p:nvSpPr>
          <p:spPr>
            <a:xfrm>
              <a:off x="2824550" y="1711900"/>
              <a:ext cx="43400" cy="52550"/>
            </a:xfrm>
            <a:custGeom>
              <a:rect b="b" l="l" r="r" t="t"/>
              <a:pathLst>
                <a:path extrusionOk="0" h="2102" w="1736">
                  <a:moveTo>
                    <a:pt x="1535" y="0"/>
                  </a:moveTo>
                  <a:lnTo>
                    <a:pt x="1435" y="33"/>
                  </a:lnTo>
                  <a:lnTo>
                    <a:pt x="1335" y="67"/>
                  </a:lnTo>
                  <a:lnTo>
                    <a:pt x="1301" y="134"/>
                  </a:lnTo>
                  <a:lnTo>
                    <a:pt x="1034" y="567"/>
                  </a:lnTo>
                  <a:lnTo>
                    <a:pt x="734" y="968"/>
                  </a:lnTo>
                  <a:lnTo>
                    <a:pt x="401" y="1368"/>
                  </a:lnTo>
                  <a:lnTo>
                    <a:pt x="67" y="1702"/>
                  </a:lnTo>
                  <a:lnTo>
                    <a:pt x="0" y="1802"/>
                  </a:lnTo>
                  <a:lnTo>
                    <a:pt x="0" y="1868"/>
                  </a:lnTo>
                  <a:lnTo>
                    <a:pt x="0" y="1969"/>
                  </a:lnTo>
                  <a:lnTo>
                    <a:pt x="67" y="2035"/>
                  </a:lnTo>
                  <a:lnTo>
                    <a:pt x="134" y="2102"/>
                  </a:lnTo>
                  <a:lnTo>
                    <a:pt x="300" y="2102"/>
                  </a:lnTo>
                  <a:lnTo>
                    <a:pt x="367" y="2035"/>
                  </a:lnTo>
                  <a:lnTo>
                    <a:pt x="768" y="1668"/>
                  </a:lnTo>
                  <a:lnTo>
                    <a:pt x="1101" y="1268"/>
                  </a:lnTo>
                  <a:lnTo>
                    <a:pt x="1401" y="834"/>
                  </a:lnTo>
                  <a:lnTo>
                    <a:pt x="1702" y="367"/>
                  </a:lnTo>
                  <a:lnTo>
                    <a:pt x="1735" y="267"/>
                  </a:lnTo>
                  <a:lnTo>
                    <a:pt x="1702" y="200"/>
                  </a:lnTo>
                  <a:lnTo>
                    <a:pt x="1668" y="100"/>
                  </a:lnTo>
                  <a:lnTo>
                    <a:pt x="1602" y="33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5"/>
            <p:cNvSpPr/>
            <p:nvPr/>
          </p:nvSpPr>
          <p:spPr>
            <a:xfrm>
              <a:off x="2887925" y="1839500"/>
              <a:ext cx="56750" cy="52575"/>
            </a:xfrm>
            <a:custGeom>
              <a:rect b="b" l="l" r="r" t="t"/>
              <a:pathLst>
                <a:path extrusionOk="0" h="2103" w="2270">
                  <a:moveTo>
                    <a:pt x="2036" y="1"/>
                  </a:moveTo>
                  <a:lnTo>
                    <a:pt x="1936" y="34"/>
                  </a:lnTo>
                  <a:lnTo>
                    <a:pt x="1435" y="401"/>
                  </a:lnTo>
                  <a:lnTo>
                    <a:pt x="935" y="801"/>
                  </a:lnTo>
                  <a:lnTo>
                    <a:pt x="468" y="1235"/>
                  </a:lnTo>
                  <a:lnTo>
                    <a:pt x="67" y="1702"/>
                  </a:lnTo>
                  <a:lnTo>
                    <a:pt x="1" y="1769"/>
                  </a:lnTo>
                  <a:lnTo>
                    <a:pt x="1" y="1869"/>
                  </a:lnTo>
                  <a:lnTo>
                    <a:pt x="1" y="1969"/>
                  </a:lnTo>
                  <a:lnTo>
                    <a:pt x="67" y="2036"/>
                  </a:lnTo>
                  <a:lnTo>
                    <a:pt x="134" y="2069"/>
                  </a:lnTo>
                  <a:lnTo>
                    <a:pt x="234" y="2102"/>
                  </a:lnTo>
                  <a:lnTo>
                    <a:pt x="301" y="2102"/>
                  </a:lnTo>
                  <a:lnTo>
                    <a:pt x="401" y="2036"/>
                  </a:lnTo>
                  <a:lnTo>
                    <a:pt x="801" y="1602"/>
                  </a:lnTo>
                  <a:lnTo>
                    <a:pt x="1235" y="1168"/>
                  </a:lnTo>
                  <a:lnTo>
                    <a:pt x="1669" y="801"/>
                  </a:lnTo>
                  <a:lnTo>
                    <a:pt x="2169" y="434"/>
                  </a:lnTo>
                  <a:lnTo>
                    <a:pt x="2236" y="368"/>
                  </a:lnTo>
                  <a:lnTo>
                    <a:pt x="2269" y="301"/>
                  </a:lnTo>
                  <a:lnTo>
                    <a:pt x="2269" y="201"/>
                  </a:lnTo>
                  <a:lnTo>
                    <a:pt x="2269" y="134"/>
                  </a:lnTo>
                  <a:lnTo>
                    <a:pt x="2203" y="6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5"/>
            <p:cNvSpPr/>
            <p:nvPr/>
          </p:nvSpPr>
          <p:spPr>
            <a:xfrm>
              <a:off x="2910450" y="2002975"/>
              <a:ext cx="65925" cy="30050"/>
            </a:xfrm>
            <a:custGeom>
              <a:rect b="b" l="l" r="r" t="t"/>
              <a:pathLst>
                <a:path extrusionOk="0" h="1202" w="2637">
                  <a:moveTo>
                    <a:pt x="2469" y="1"/>
                  </a:moveTo>
                  <a:lnTo>
                    <a:pt x="2369" y="34"/>
                  </a:lnTo>
                  <a:lnTo>
                    <a:pt x="167" y="735"/>
                  </a:lnTo>
                  <a:lnTo>
                    <a:pt x="101" y="801"/>
                  </a:lnTo>
                  <a:lnTo>
                    <a:pt x="34" y="868"/>
                  </a:lnTo>
                  <a:lnTo>
                    <a:pt x="1" y="968"/>
                  </a:lnTo>
                  <a:lnTo>
                    <a:pt x="34" y="1035"/>
                  </a:lnTo>
                  <a:lnTo>
                    <a:pt x="67" y="1135"/>
                  </a:lnTo>
                  <a:lnTo>
                    <a:pt x="134" y="1202"/>
                  </a:lnTo>
                  <a:lnTo>
                    <a:pt x="301" y="1202"/>
                  </a:lnTo>
                  <a:lnTo>
                    <a:pt x="2469" y="468"/>
                  </a:lnTo>
                  <a:lnTo>
                    <a:pt x="2569" y="434"/>
                  </a:lnTo>
                  <a:lnTo>
                    <a:pt x="2636" y="334"/>
                  </a:lnTo>
                  <a:lnTo>
                    <a:pt x="2636" y="268"/>
                  </a:lnTo>
                  <a:lnTo>
                    <a:pt x="2636" y="167"/>
                  </a:lnTo>
                  <a:lnTo>
                    <a:pt x="2603" y="101"/>
                  </a:lnTo>
                  <a:lnTo>
                    <a:pt x="2536" y="34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5"/>
            <p:cNvSpPr/>
            <p:nvPr/>
          </p:nvSpPr>
          <p:spPr>
            <a:xfrm>
              <a:off x="2083050" y="1962100"/>
              <a:ext cx="61750" cy="25050"/>
            </a:xfrm>
            <a:custGeom>
              <a:rect b="b" l="l" r="r" t="t"/>
              <a:pathLst>
                <a:path extrusionOk="0" h="1002" w="2470">
                  <a:moveTo>
                    <a:pt x="168" y="1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1" y="201"/>
                  </a:lnTo>
                  <a:lnTo>
                    <a:pt x="1" y="268"/>
                  </a:lnTo>
                  <a:lnTo>
                    <a:pt x="1" y="368"/>
                  </a:lnTo>
                  <a:lnTo>
                    <a:pt x="68" y="435"/>
                  </a:lnTo>
                  <a:lnTo>
                    <a:pt x="168" y="468"/>
                  </a:lnTo>
                  <a:lnTo>
                    <a:pt x="2169" y="968"/>
                  </a:lnTo>
                  <a:lnTo>
                    <a:pt x="2270" y="1002"/>
                  </a:lnTo>
                  <a:lnTo>
                    <a:pt x="2336" y="968"/>
                  </a:lnTo>
                  <a:lnTo>
                    <a:pt x="2403" y="902"/>
                  </a:lnTo>
                  <a:lnTo>
                    <a:pt x="2436" y="802"/>
                  </a:lnTo>
                  <a:lnTo>
                    <a:pt x="2470" y="735"/>
                  </a:lnTo>
                  <a:lnTo>
                    <a:pt x="2436" y="635"/>
                  </a:lnTo>
                  <a:lnTo>
                    <a:pt x="2370" y="568"/>
                  </a:lnTo>
                  <a:lnTo>
                    <a:pt x="2303" y="535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5"/>
            <p:cNvSpPr/>
            <p:nvPr/>
          </p:nvSpPr>
          <p:spPr>
            <a:xfrm>
              <a:off x="2077225" y="2006325"/>
              <a:ext cx="57575" cy="19200"/>
            </a:xfrm>
            <a:custGeom>
              <a:rect b="b" l="l" r="r" t="t"/>
              <a:pathLst>
                <a:path extrusionOk="0" h="768" w="2303">
                  <a:moveTo>
                    <a:pt x="201" y="0"/>
                  </a:moveTo>
                  <a:lnTo>
                    <a:pt x="134" y="33"/>
                  </a:lnTo>
                  <a:lnTo>
                    <a:pt x="67" y="67"/>
                  </a:lnTo>
                  <a:lnTo>
                    <a:pt x="0" y="167"/>
                  </a:lnTo>
                  <a:lnTo>
                    <a:pt x="0" y="267"/>
                  </a:lnTo>
                  <a:lnTo>
                    <a:pt x="34" y="334"/>
                  </a:lnTo>
                  <a:lnTo>
                    <a:pt x="100" y="400"/>
                  </a:lnTo>
                  <a:lnTo>
                    <a:pt x="167" y="434"/>
                  </a:lnTo>
                  <a:lnTo>
                    <a:pt x="2002" y="767"/>
                  </a:lnTo>
                  <a:lnTo>
                    <a:pt x="2102" y="767"/>
                  </a:lnTo>
                  <a:lnTo>
                    <a:pt x="2169" y="734"/>
                  </a:lnTo>
                  <a:lnTo>
                    <a:pt x="2236" y="667"/>
                  </a:lnTo>
                  <a:lnTo>
                    <a:pt x="2302" y="601"/>
                  </a:lnTo>
                  <a:lnTo>
                    <a:pt x="2302" y="501"/>
                  </a:lnTo>
                  <a:lnTo>
                    <a:pt x="2269" y="434"/>
                  </a:lnTo>
                  <a:lnTo>
                    <a:pt x="2202" y="334"/>
                  </a:lnTo>
                  <a:lnTo>
                    <a:pt x="2136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0" name="Google Shape;880;p55"/>
          <p:cNvGrpSpPr/>
          <p:nvPr/>
        </p:nvGrpSpPr>
        <p:grpSpPr>
          <a:xfrm rot="1498369">
            <a:off x="802380" y="1578185"/>
            <a:ext cx="1412441" cy="1789763"/>
            <a:chOff x="2077225" y="1594300"/>
            <a:chExt cx="899150" cy="1139350"/>
          </a:xfrm>
        </p:grpSpPr>
        <p:sp>
          <p:nvSpPr>
            <p:cNvPr id="881" name="Google Shape;881;p55"/>
            <p:cNvSpPr/>
            <p:nvPr/>
          </p:nvSpPr>
          <p:spPr>
            <a:xfrm>
              <a:off x="2252375" y="1786125"/>
              <a:ext cx="535500" cy="779875"/>
            </a:xfrm>
            <a:custGeom>
              <a:rect b="b" l="l" r="r" t="t"/>
              <a:pathLst>
                <a:path extrusionOk="0" h="31195" w="21420">
                  <a:moveTo>
                    <a:pt x="11110" y="0"/>
                  </a:moveTo>
                  <a:lnTo>
                    <a:pt x="10310" y="67"/>
                  </a:lnTo>
                  <a:lnTo>
                    <a:pt x="9542" y="201"/>
                  </a:lnTo>
                  <a:lnTo>
                    <a:pt x="8775" y="367"/>
                  </a:lnTo>
                  <a:lnTo>
                    <a:pt x="8041" y="601"/>
                  </a:lnTo>
                  <a:lnTo>
                    <a:pt x="7274" y="868"/>
                  </a:lnTo>
                  <a:lnTo>
                    <a:pt x="6573" y="1168"/>
                  </a:lnTo>
                  <a:lnTo>
                    <a:pt x="5872" y="1535"/>
                  </a:lnTo>
                  <a:lnTo>
                    <a:pt x="5205" y="1969"/>
                  </a:lnTo>
                  <a:lnTo>
                    <a:pt x="4571" y="2436"/>
                  </a:lnTo>
                  <a:lnTo>
                    <a:pt x="3971" y="2936"/>
                  </a:lnTo>
                  <a:lnTo>
                    <a:pt x="3437" y="3470"/>
                  </a:lnTo>
                  <a:lnTo>
                    <a:pt x="2903" y="4037"/>
                  </a:lnTo>
                  <a:lnTo>
                    <a:pt x="2403" y="4638"/>
                  </a:lnTo>
                  <a:lnTo>
                    <a:pt x="1969" y="5305"/>
                  </a:lnTo>
                  <a:lnTo>
                    <a:pt x="1569" y="5972"/>
                  </a:lnTo>
                  <a:lnTo>
                    <a:pt x="1202" y="6640"/>
                  </a:lnTo>
                  <a:lnTo>
                    <a:pt x="901" y="7373"/>
                  </a:lnTo>
                  <a:lnTo>
                    <a:pt x="634" y="8107"/>
                  </a:lnTo>
                  <a:lnTo>
                    <a:pt x="401" y="8841"/>
                  </a:lnTo>
                  <a:lnTo>
                    <a:pt x="234" y="9609"/>
                  </a:lnTo>
                  <a:lnTo>
                    <a:pt x="101" y="10376"/>
                  </a:lnTo>
                  <a:lnTo>
                    <a:pt x="34" y="11143"/>
                  </a:lnTo>
                  <a:lnTo>
                    <a:pt x="0" y="11911"/>
                  </a:lnTo>
                  <a:lnTo>
                    <a:pt x="34" y="12711"/>
                  </a:lnTo>
                  <a:lnTo>
                    <a:pt x="101" y="13445"/>
                  </a:lnTo>
                  <a:lnTo>
                    <a:pt x="234" y="14179"/>
                  </a:lnTo>
                  <a:lnTo>
                    <a:pt x="401" y="14880"/>
                  </a:lnTo>
                  <a:lnTo>
                    <a:pt x="634" y="15581"/>
                  </a:lnTo>
                  <a:lnTo>
                    <a:pt x="868" y="16281"/>
                  </a:lnTo>
                  <a:lnTo>
                    <a:pt x="1168" y="16982"/>
                  </a:lnTo>
                  <a:lnTo>
                    <a:pt x="1502" y="17616"/>
                  </a:lnTo>
                  <a:lnTo>
                    <a:pt x="1869" y="18283"/>
                  </a:lnTo>
                  <a:lnTo>
                    <a:pt x="2303" y="18950"/>
                  </a:lnTo>
                  <a:lnTo>
                    <a:pt x="2770" y="19584"/>
                  </a:lnTo>
                  <a:lnTo>
                    <a:pt x="3704" y="20885"/>
                  </a:lnTo>
                  <a:lnTo>
                    <a:pt x="4171" y="21553"/>
                  </a:lnTo>
                  <a:lnTo>
                    <a:pt x="4571" y="22253"/>
                  </a:lnTo>
                  <a:lnTo>
                    <a:pt x="4905" y="22954"/>
                  </a:lnTo>
                  <a:lnTo>
                    <a:pt x="5072" y="23321"/>
                  </a:lnTo>
                  <a:lnTo>
                    <a:pt x="5172" y="23721"/>
                  </a:lnTo>
                  <a:lnTo>
                    <a:pt x="5405" y="24589"/>
                  </a:lnTo>
                  <a:lnTo>
                    <a:pt x="5572" y="25489"/>
                  </a:lnTo>
                  <a:lnTo>
                    <a:pt x="5672" y="26390"/>
                  </a:lnTo>
                  <a:lnTo>
                    <a:pt x="5705" y="27258"/>
                  </a:lnTo>
                  <a:lnTo>
                    <a:pt x="5705" y="28158"/>
                  </a:lnTo>
                  <a:lnTo>
                    <a:pt x="5639" y="29059"/>
                  </a:lnTo>
                  <a:lnTo>
                    <a:pt x="5572" y="29960"/>
                  </a:lnTo>
                  <a:lnTo>
                    <a:pt x="5439" y="30861"/>
                  </a:lnTo>
                  <a:lnTo>
                    <a:pt x="10276" y="31194"/>
                  </a:lnTo>
                  <a:lnTo>
                    <a:pt x="10343" y="29993"/>
                  </a:lnTo>
                  <a:lnTo>
                    <a:pt x="10443" y="28792"/>
                  </a:lnTo>
                  <a:lnTo>
                    <a:pt x="10576" y="27591"/>
                  </a:lnTo>
                  <a:lnTo>
                    <a:pt x="10677" y="27024"/>
                  </a:lnTo>
                  <a:lnTo>
                    <a:pt x="10810" y="26423"/>
                  </a:lnTo>
                  <a:lnTo>
                    <a:pt x="10977" y="25856"/>
                  </a:lnTo>
                  <a:lnTo>
                    <a:pt x="11144" y="25323"/>
                  </a:lnTo>
                  <a:lnTo>
                    <a:pt x="11344" y="24755"/>
                  </a:lnTo>
                  <a:lnTo>
                    <a:pt x="11611" y="24255"/>
                  </a:lnTo>
                  <a:lnTo>
                    <a:pt x="11911" y="23721"/>
                  </a:lnTo>
                  <a:lnTo>
                    <a:pt x="12245" y="23254"/>
                  </a:lnTo>
                  <a:lnTo>
                    <a:pt x="12645" y="22787"/>
                  </a:lnTo>
                  <a:lnTo>
                    <a:pt x="13079" y="22320"/>
                  </a:lnTo>
                  <a:lnTo>
                    <a:pt x="13412" y="22020"/>
                  </a:lnTo>
                  <a:lnTo>
                    <a:pt x="13779" y="21753"/>
                  </a:lnTo>
                  <a:lnTo>
                    <a:pt x="14580" y="21219"/>
                  </a:lnTo>
                  <a:lnTo>
                    <a:pt x="15381" y="20718"/>
                  </a:lnTo>
                  <a:lnTo>
                    <a:pt x="16148" y="20185"/>
                  </a:lnTo>
                  <a:lnTo>
                    <a:pt x="16615" y="19818"/>
                  </a:lnTo>
                  <a:lnTo>
                    <a:pt x="17082" y="19417"/>
                  </a:lnTo>
                  <a:lnTo>
                    <a:pt x="17482" y="19017"/>
                  </a:lnTo>
                  <a:lnTo>
                    <a:pt x="17883" y="18617"/>
                  </a:lnTo>
                  <a:lnTo>
                    <a:pt x="18250" y="18150"/>
                  </a:lnTo>
                  <a:lnTo>
                    <a:pt x="18617" y="17683"/>
                  </a:lnTo>
                  <a:lnTo>
                    <a:pt x="18950" y="17215"/>
                  </a:lnTo>
                  <a:lnTo>
                    <a:pt x="19251" y="16715"/>
                  </a:lnTo>
                  <a:lnTo>
                    <a:pt x="19518" y="16215"/>
                  </a:lnTo>
                  <a:lnTo>
                    <a:pt x="19784" y="15714"/>
                  </a:lnTo>
                  <a:lnTo>
                    <a:pt x="20051" y="15180"/>
                  </a:lnTo>
                  <a:lnTo>
                    <a:pt x="20252" y="14647"/>
                  </a:lnTo>
                  <a:lnTo>
                    <a:pt x="20452" y="14079"/>
                  </a:lnTo>
                  <a:lnTo>
                    <a:pt x="20619" y="13512"/>
                  </a:lnTo>
                  <a:lnTo>
                    <a:pt x="20785" y="12945"/>
                  </a:lnTo>
                  <a:lnTo>
                    <a:pt x="20919" y="12378"/>
                  </a:lnTo>
                  <a:lnTo>
                    <a:pt x="21152" y="11277"/>
                  </a:lnTo>
                  <a:lnTo>
                    <a:pt x="21252" y="10710"/>
                  </a:lnTo>
                  <a:lnTo>
                    <a:pt x="21353" y="10143"/>
                  </a:lnTo>
                  <a:lnTo>
                    <a:pt x="21386" y="9575"/>
                  </a:lnTo>
                  <a:lnTo>
                    <a:pt x="21419" y="9008"/>
                  </a:lnTo>
                  <a:lnTo>
                    <a:pt x="21386" y="8441"/>
                  </a:lnTo>
                  <a:lnTo>
                    <a:pt x="21353" y="7874"/>
                  </a:lnTo>
                  <a:lnTo>
                    <a:pt x="21286" y="7373"/>
                  </a:lnTo>
                  <a:lnTo>
                    <a:pt x="21186" y="6906"/>
                  </a:lnTo>
                  <a:lnTo>
                    <a:pt x="21019" y="6439"/>
                  </a:lnTo>
                  <a:lnTo>
                    <a:pt x="20885" y="5972"/>
                  </a:lnTo>
                  <a:lnTo>
                    <a:pt x="20685" y="5505"/>
                  </a:lnTo>
                  <a:lnTo>
                    <a:pt x="20452" y="5071"/>
                  </a:lnTo>
                  <a:lnTo>
                    <a:pt x="20218" y="4638"/>
                  </a:lnTo>
                  <a:lnTo>
                    <a:pt x="19951" y="4204"/>
                  </a:lnTo>
                  <a:lnTo>
                    <a:pt x="19684" y="3804"/>
                  </a:lnTo>
                  <a:lnTo>
                    <a:pt x="19351" y="3403"/>
                  </a:lnTo>
                  <a:lnTo>
                    <a:pt x="19050" y="3036"/>
                  </a:lnTo>
                  <a:lnTo>
                    <a:pt x="18684" y="2703"/>
                  </a:lnTo>
                  <a:lnTo>
                    <a:pt x="18317" y="2369"/>
                  </a:lnTo>
                  <a:lnTo>
                    <a:pt x="17950" y="2035"/>
                  </a:lnTo>
                  <a:lnTo>
                    <a:pt x="17516" y="1735"/>
                  </a:lnTo>
                  <a:lnTo>
                    <a:pt x="17115" y="1468"/>
                  </a:lnTo>
                  <a:lnTo>
                    <a:pt x="16415" y="1101"/>
                  </a:lnTo>
                  <a:lnTo>
                    <a:pt x="15714" y="768"/>
                  </a:lnTo>
                  <a:lnTo>
                    <a:pt x="14980" y="501"/>
                  </a:lnTo>
                  <a:lnTo>
                    <a:pt x="14213" y="301"/>
                  </a:lnTo>
                  <a:lnTo>
                    <a:pt x="13446" y="134"/>
                  </a:lnTo>
                  <a:lnTo>
                    <a:pt x="12678" y="34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5"/>
            <p:cNvSpPr/>
            <p:nvPr/>
          </p:nvSpPr>
          <p:spPr>
            <a:xfrm>
              <a:off x="2252375" y="1786125"/>
              <a:ext cx="535500" cy="779875"/>
            </a:xfrm>
            <a:custGeom>
              <a:rect b="b" l="l" r="r" t="t"/>
              <a:pathLst>
                <a:path extrusionOk="0" fill="none" h="31195" w="21420">
                  <a:moveTo>
                    <a:pt x="10276" y="31194"/>
                  </a:moveTo>
                  <a:lnTo>
                    <a:pt x="10276" y="31194"/>
                  </a:lnTo>
                  <a:lnTo>
                    <a:pt x="10343" y="29993"/>
                  </a:lnTo>
                  <a:lnTo>
                    <a:pt x="10443" y="28792"/>
                  </a:lnTo>
                  <a:lnTo>
                    <a:pt x="10576" y="27591"/>
                  </a:lnTo>
                  <a:lnTo>
                    <a:pt x="10677" y="27024"/>
                  </a:lnTo>
                  <a:lnTo>
                    <a:pt x="10810" y="26423"/>
                  </a:lnTo>
                  <a:lnTo>
                    <a:pt x="10977" y="25856"/>
                  </a:lnTo>
                  <a:lnTo>
                    <a:pt x="11144" y="25323"/>
                  </a:lnTo>
                  <a:lnTo>
                    <a:pt x="11344" y="24755"/>
                  </a:lnTo>
                  <a:lnTo>
                    <a:pt x="11611" y="24255"/>
                  </a:lnTo>
                  <a:lnTo>
                    <a:pt x="11911" y="23721"/>
                  </a:lnTo>
                  <a:lnTo>
                    <a:pt x="12245" y="23254"/>
                  </a:lnTo>
                  <a:lnTo>
                    <a:pt x="12645" y="22787"/>
                  </a:lnTo>
                  <a:lnTo>
                    <a:pt x="13079" y="22320"/>
                  </a:lnTo>
                  <a:lnTo>
                    <a:pt x="13079" y="22320"/>
                  </a:lnTo>
                  <a:lnTo>
                    <a:pt x="13412" y="22020"/>
                  </a:lnTo>
                  <a:lnTo>
                    <a:pt x="13779" y="21753"/>
                  </a:lnTo>
                  <a:lnTo>
                    <a:pt x="14580" y="21219"/>
                  </a:lnTo>
                  <a:lnTo>
                    <a:pt x="15381" y="20718"/>
                  </a:lnTo>
                  <a:lnTo>
                    <a:pt x="16148" y="20185"/>
                  </a:lnTo>
                  <a:lnTo>
                    <a:pt x="16148" y="20185"/>
                  </a:lnTo>
                  <a:lnTo>
                    <a:pt x="16615" y="19818"/>
                  </a:lnTo>
                  <a:lnTo>
                    <a:pt x="17082" y="19417"/>
                  </a:lnTo>
                  <a:lnTo>
                    <a:pt x="17482" y="19017"/>
                  </a:lnTo>
                  <a:lnTo>
                    <a:pt x="17883" y="18617"/>
                  </a:lnTo>
                  <a:lnTo>
                    <a:pt x="18250" y="18150"/>
                  </a:lnTo>
                  <a:lnTo>
                    <a:pt x="18617" y="17683"/>
                  </a:lnTo>
                  <a:lnTo>
                    <a:pt x="18950" y="17215"/>
                  </a:lnTo>
                  <a:lnTo>
                    <a:pt x="19251" y="16715"/>
                  </a:lnTo>
                  <a:lnTo>
                    <a:pt x="19518" y="16215"/>
                  </a:lnTo>
                  <a:lnTo>
                    <a:pt x="19784" y="15714"/>
                  </a:lnTo>
                  <a:lnTo>
                    <a:pt x="20051" y="15180"/>
                  </a:lnTo>
                  <a:lnTo>
                    <a:pt x="20252" y="14647"/>
                  </a:lnTo>
                  <a:lnTo>
                    <a:pt x="20452" y="14079"/>
                  </a:lnTo>
                  <a:lnTo>
                    <a:pt x="20619" y="13512"/>
                  </a:lnTo>
                  <a:lnTo>
                    <a:pt x="20785" y="12945"/>
                  </a:lnTo>
                  <a:lnTo>
                    <a:pt x="20919" y="12378"/>
                  </a:lnTo>
                  <a:lnTo>
                    <a:pt x="20919" y="12378"/>
                  </a:lnTo>
                  <a:lnTo>
                    <a:pt x="21152" y="11277"/>
                  </a:lnTo>
                  <a:lnTo>
                    <a:pt x="21252" y="10710"/>
                  </a:lnTo>
                  <a:lnTo>
                    <a:pt x="21353" y="10143"/>
                  </a:lnTo>
                  <a:lnTo>
                    <a:pt x="21386" y="9575"/>
                  </a:lnTo>
                  <a:lnTo>
                    <a:pt x="21419" y="9008"/>
                  </a:lnTo>
                  <a:lnTo>
                    <a:pt x="21386" y="8441"/>
                  </a:lnTo>
                  <a:lnTo>
                    <a:pt x="21353" y="7874"/>
                  </a:lnTo>
                  <a:lnTo>
                    <a:pt x="21353" y="7874"/>
                  </a:lnTo>
                  <a:lnTo>
                    <a:pt x="21286" y="7373"/>
                  </a:lnTo>
                  <a:lnTo>
                    <a:pt x="21186" y="6906"/>
                  </a:lnTo>
                  <a:lnTo>
                    <a:pt x="21019" y="6439"/>
                  </a:lnTo>
                  <a:lnTo>
                    <a:pt x="20885" y="5972"/>
                  </a:lnTo>
                  <a:lnTo>
                    <a:pt x="20685" y="5505"/>
                  </a:lnTo>
                  <a:lnTo>
                    <a:pt x="20452" y="5071"/>
                  </a:lnTo>
                  <a:lnTo>
                    <a:pt x="20218" y="4638"/>
                  </a:lnTo>
                  <a:lnTo>
                    <a:pt x="19951" y="4204"/>
                  </a:lnTo>
                  <a:lnTo>
                    <a:pt x="19684" y="3804"/>
                  </a:lnTo>
                  <a:lnTo>
                    <a:pt x="19351" y="3403"/>
                  </a:lnTo>
                  <a:lnTo>
                    <a:pt x="19050" y="3036"/>
                  </a:lnTo>
                  <a:lnTo>
                    <a:pt x="18684" y="2703"/>
                  </a:lnTo>
                  <a:lnTo>
                    <a:pt x="18317" y="2369"/>
                  </a:lnTo>
                  <a:lnTo>
                    <a:pt x="17950" y="2035"/>
                  </a:lnTo>
                  <a:lnTo>
                    <a:pt x="17516" y="1735"/>
                  </a:lnTo>
                  <a:lnTo>
                    <a:pt x="17115" y="1468"/>
                  </a:lnTo>
                  <a:lnTo>
                    <a:pt x="17115" y="1468"/>
                  </a:lnTo>
                  <a:lnTo>
                    <a:pt x="16415" y="1101"/>
                  </a:lnTo>
                  <a:lnTo>
                    <a:pt x="15714" y="768"/>
                  </a:lnTo>
                  <a:lnTo>
                    <a:pt x="14980" y="501"/>
                  </a:lnTo>
                  <a:lnTo>
                    <a:pt x="14213" y="301"/>
                  </a:lnTo>
                  <a:lnTo>
                    <a:pt x="13446" y="134"/>
                  </a:lnTo>
                  <a:lnTo>
                    <a:pt x="12678" y="34"/>
                  </a:lnTo>
                  <a:lnTo>
                    <a:pt x="11878" y="0"/>
                  </a:lnTo>
                  <a:lnTo>
                    <a:pt x="11110" y="0"/>
                  </a:lnTo>
                  <a:lnTo>
                    <a:pt x="10310" y="67"/>
                  </a:lnTo>
                  <a:lnTo>
                    <a:pt x="9542" y="201"/>
                  </a:lnTo>
                  <a:lnTo>
                    <a:pt x="8775" y="367"/>
                  </a:lnTo>
                  <a:lnTo>
                    <a:pt x="8041" y="601"/>
                  </a:lnTo>
                  <a:lnTo>
                    <a:pt x="7274" y="868"/>
                  </a:lnTo>
                  <a:lnTo>
                    <a:pt x="6573" y="1168"/>
                  </a:lnTo>
                  <a:lnTo>
                    <a:pt x="5872" y="1535"/>
                  </a:lnTo>
                  <a:lnTo>
                    <a:pt x="5205" y="1969"/>
                  </a:lnTo>
                  <a:lnTo>
                    <a:pt x="5205" y="1969"/>
                  </a:lnTo>
                  <a:lnTo>
                    <a:pt x="4571" y="2436"/>
                  </a:lnTo>
                  <a:lnTo>
                    <a:pt x="3971" y="2936"/>
                  </a:lnTo>
                  <a:lnTo>
                    <a:pt x="3437" y="3470"/>
                  </a:lnTo>
                  <a:lnTo>
                    <a:pt x="2903" y="4037"/>
                  </a:lnTo>
                  <a:lnTo>
                    <a:pt x="2403" y="4638"/>
                  </a:lnTo>
                  <a:lnTo>
                    <a:pt x="1969" y="5305"/>
                  </a:lnTo>
                  <a:lnTo>
                    <a:pt x="1569" y="5972"/>
                  </a:lnTo>
                  <a:lnTo>
                    <a:pt x="1202" y="6640"/>
                  </a:lnTo>
                  <a:lnTo>
                    <a:pt x="901" y="7373"/>
                  </a:lnTo>
                  <a:lnTo>
                    <a:pt x="634" y="8107"/>
                  </a:lnTo>
                  <a:lnTo>
                    <a:pt x="401" y="8841"/>
                  </a:lnTo>
                  <a:lnTo>
                    <a:pt x="234" y="9609"/>
                  </a:lnTo>
                  <a:lnTo>
                    <a:pt x="101" y="10376"/>
                  </a:lnTo>
                  <a:lnTo>
                    <a:pt x="34" y="11143"/>
                  </a:lnTo>
                  <a:lnTo>
                    <a:pt x="0" y="11911"/>
                  </a:lnTo>
                  <a:lnTo>
                    <a:pt x="34" y="12711"/>
                  </a:lnTo>
                  <a:lnTo>
                    <a:pt x="34" y="12711"/>
                  </a:lnTo>
                  <a:lnTo>
                    <a:pt x="101" y="13445"/>
                  </a:lnTo>
                  <a:lnTo>
                    <a:pt x="234" y="14179"/>
                  </a:lnTo>
                  <a:lnTo>
                    <a:pt x="401" y="14880"/>
                  </a:lnTo>
                  <a:lnTo>
                    <a:pt x="634" y="15581"/>
                  </a:lnTo>
                  <a:lnTo>
                    <a:pt x="868" y="16281"/>
                  </a:lnTo>
                  <a:lnTo>
                    <a:pt x="1168" y="16982"/>
                  </a:lnTo>
                  <a:lnTo>
                    <a:pt x="1502" y="17616"/>
                  </a:lnTo>
                  <a:lnTo>
                    <a:pt x="1869" y="18283"/>
                  </a:lnTo>
                  <a:lnTo>
                    <a:pt x="1869" y="18283"/>
                  </a:lnTo>
                  <a:lnTo>
                    <a:pt x="2303" y="18950"/>
                  </a:lnTo>
                  <a:lnTo>
                    <a:pt x="2770" y="19584"/>
                  </a:lnTo>
                  <a:lnTo>
                    <a:pt x="3704" y="20885"/>
                  </a:lnTo>
                  <a:lnTo>
                    <a:pt x="4171" y="21553"/>
                  </a:lnTo>
                  <a:lnTo>
                    <a:pt x="4571" y="22253"/>
                  </a:lnTo>
                  <a:lnTo>
                    <a:pt x="4905" y="22954"/>
                  </a:lnTo>
                  <a:lnTo>
                    <a:pt x="5072" y="23321"/>
                  </a:lnTo>
                  <a:lnTo>
                    <a:pt x="5172" y="23721"/>
                  </a:lnTo>
                  <a:lnTo>
                    <a:pt x="5172" y="23721"/>
                  </a:lnTo>
                  <a:lnTo>
                    <a:pt x="5405" y="24589"/>
                  </a:lnTo>
                  <a:lnTo>
                    <a:pt x="5572" y="25489"/>
                  </a:lnTo>
                  <a:lnTo>
                    <a:pt x="5672" y="26390"/>
                  </a:lnTo>
                  <a:lnTo>
                    <a:pt x="5705" y="27258"/>
                  </a:lnTo>
                  <a:lnTo>
                    <a:pt x="5705" y="28158"/>
                  </a:lnTo>
                  <a:lnTo>
                    <a:pt x="5639" y="29059"/>
                  </a:lnTo>
                  <a:lnTo>
                    <a:pt x="5572" y="29960"/>
                  </a:lnTo>
                  <a:lnTo>
                    <a:pt x="5439" y="3086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5"/>
            <p:cNvSpPr/>
            <p:nvPr/>
          </p:nvSpPr>
          <p:spPr>
            <a:xfrm>
              <a:off x="2169800" y="1705225"/>
              <a:ext cx="673950" cy="859100"/>
            </a:xfrm>
            <a:custGeom>
              <a:rect b="b" l="l" r="r" t="t"/>
              <a:pathLst>
                <a:path extrusionOk="0" h="34364" w="26958">
                  <a:moveTo>
                    <a:pt x="15281" y="0"/>
                  </a:moveTo>
                  <a:lnTo>
                    <a:pt x="14146" y="34"/>
                  </a:lnTo>
                  <a:lnTo>
                    <a:pt x="13045" y="134"/>
                  </a:lnTo>
                  <a:lnTo>
                    <a:pt x="11911" y="267"/>
                  </a:lnTo>
                  <a:lnTo>
                    <a:pt x="10810" y="501"/>
                  </a:lnTo>
                  <a:lnTo>
                    <a:pt x="9742" y="801"/>
                  </a:lnTo>
                  <a:lnTo>
                    <a:pt x="8775" y="1135"/>
                  </a:lnTo>
                  <a:lnTo>
                    <a:pt x="7841" y="1535"/>
                  </a:lnTo>
                  <a:lnTo>
                    <a:pt x="6973" y="2002"/>
                  </a:lnTo>
                  <a:lnTo>
                    <a:pt x="6106" y="2536"/>
                  </a:lnTo>
                  <a:lnTo>
                    <a:pt x="5305" y="3103"/>
                  </a:lnTo>
                  <a:lnTo>
                    <a:pt x="4538" y="3770"/>
                  </a:lnTo>
                  <a:lnTo>
                    <a:pt x="3804" y="4504"/>
                  </a:lnTo>
                  <a:lnTo>
                    <a:pt x="3470" y="4871"/>
                  </a:lnTo>
                  <a:lnTo>
                    <a:pt x="3137" y="5271"/>
                  </a:lnTo>
                  <a:lnTo>
                    <a:pt x="2570" y="6039"/>
                  </a:lnTo>
                  <a:lnTo>
                    <a:pt x="2069" y="6873"/>
                  </a:lnTo>
                  <a:lnTo>
                    <a:pt x="1602" y="7707"/>
                  </a:lnTo>
                  <a:lnTo>
                    <a:pt x="1202" y="8574"/>
                  </a:lnTo>
                  <a:lnTo>
                    <a:pt x="835" y="9475"/>
                  </a:lnTo>
                  <a:lnTo>
                    <a:pt x="568" y="10409"/>
                  </a:lnTo>
                  <a:lnTo>
                    <a:pt x="334" y="11343"/>
                  </a:lnTo>
                  <a:lnTo>
                    <a:pt x="167" y="12311"/>
                  </a:lnTo>
                  <a:lnTo>
                    <a:pt x="67" y="13312"/>
                  </a:lnTo>
                  <a:lnTo>
                    <a:pt x="1" y="14313"/>
                  </a:lnTo>
                  <a:lnTo>
                    <a:pt x="67" y="15314"/>
                  </a:lnTo>
                  <a:lnTo>
                    <a:pt x="167" y="16314"/>
                  </a:lnTo>
                  <a:lnTo>
                    <a:pt x="334" y="17315"/>
                  </a:lnTo>
                  <a:lnTo>
                    <a:pt x="534" y="18283"/>
                  </a:lnTo>
                  <a:lnTo>
                    <a:pt x="835" y="19250"/>
                  </a:lnTo>
                  <a:lnTo>
                    <a:pt x="1168" y="20185"/>
                  </a:lnTo>
                  <a:lnTo>
                    <a:pt x="1602" y="21085"/>
                  </a:lnTo>
                  <a:lnTo>
                    <a:pt x="2036" y="21986"/>
                  </a:lnTo>
                  <a:lnTo>
                    <a:pt x="2536" y="22854"/>
                  </a:lnTo>
                  <a:lnTo>
                    <a:pt x="3103" y="23688"/>
                  </a:lnTo>
                  <a:lnTo>
                    <a:pt x="3704" y="24488"/>
                  </a:lnTo>
                  <a:lnTo>
                    <a:pt x="4371" y="25256"/>
                  </a:lnTo>
                  <a:lnTo>
                    <a:pt x="5038" y="25990"/>
                  </a:lnTo>
                  <a:lnTo>
                    <a:pt x="5772" y="26690"/>
                  </a:lnTo>
                  <a:lnTo>
                    <a:pt x="6473" y="27257"/>
                  </a:lnTo>
                  <a:lnTo>
                    <a:pt x="7174" y="27825"/>
                  </a:lnTo>
                  <a:lnTo>
                    <a:pt x="7174" y="33496"/>
                  </a:lnTo>
                  <a:lnTo>
                    <a:pt x="7174" y="33830"/>
                  </a:lnTo>
                  <a:lnTo>
                    <a:pt x="7207" y="34130"/>
                  </a:lnTo>
                  <a:lnTo>
                    <a:pt x="7207" y="34230"/>
                  </a:lnTo>
                  <a:lnTo>
                    <a:pt x="7274" y="34297"/>
                  </a:lnTo>
                  <a:lnTo>
                    <a:pt x="7340" y="34364"/>
                  </a:lnTo>
                  <a:lnTo>
                    <a:pt x="7541" y="34364"/>
                  </a:lnTo>
                  <a:lnTo>
                    <a:pt x="7607" y="34297"/>
                  </a:lnTo>
                  <a:lnTo>
                    <a:pt x="7674" y="34230"/>
                  </a:lnTo>
                  <a:lnTo>
                    <a:pt x="7674" y="34130"/>
                  </a:lnTo>
                  <a:lnTo>
                    <a:pt x="7674" y="33663"/>
                  </a:lnTo>
                  <a:lnTo>
                    <a:pt x="7674" y="33630"/>
                  </a:lnTo>
                  <a:lnTo>
                    <a:pt x="7641" y="28292"/>
                  </a:lnTo>
                  <a:lnTo>
                    <a:pt x="7674" y="27991"/>
                  </a:lnTo>
                  <a:lnTo>
                    <a:pt x="7641" y="27691"/>
                  </a:lnTo>
                  <a:lnTo>
                    <a:pt x="7607" y="27591"/>
                  </a:lnTo>
                  <a:lnTo>
                    <a:pt x="7541" y="27524"/>
                  </a:lnTo>
                  <a:lnTo>
                    <a:pt x="7374" y="27391"/>
                  </a:lnTo>
                  <a:lnTo>
                    <a:pt x="6540" y="26724"/>
                  </a:lnTo>
                  <a:lnTo>
                    <a:pt x="5739" y="25990"/>
                  </a:lnTo>
                  <a:lnTo>
                    <a:pt x="4972" y="25256"/>
                  </a:lnTo>
                  <a:lnTo>
                    <a:pt x="4304" y="24455"/>
                  </a:lnTo>
                  <a:lnTo>
                    <a:pt x="3637" y="23621"/>
                  </a:lnTo>
                  <a:lnTo>
                    <a:pt x="3070" y="22753"/>
                  </a:lnTo>
                  <a:lnTo>
                    <a:pt x="2536" y="21886"/>
                  </a:lnTo>
                  <a:lnTo>
                    <a:pt x="2036" y="20952"/>
                  </a:lnTo>
                  <a:lnTo>
                    <a:pt x="1602" y="19984"/>
                  </a:lnTo>
                  <a:lnTo>
                    <a:pt x="1268" y="19017"/>
                  </a:lnTo>
                  <a:lnTo>
                    <a:pt x="968" y="18016"/>
                  </a:lnTo>
                  <a:lnTo>
                    <a:pt x="735" y="17015"/>
                  </a:lnTo>
                  <a:lnTo>
                    <a:pt x="601" y="16014"/>
                  </a:lnTo>
                  <a:lnTo>
                    <a:pt x="534" y="14980"/>
                  </a:lnTo>
                  <a:lnTo>
                    <a:pt x="501" y="13979"/>
                  </a:lnTo>
                  <a:lnTo>
                    <a:pt x="568" y="12978"/>
                  </a:lnTo>
                  <a:lnTo>
                    <a:pt x="701" y="11977"/>
                  </a:lnTo>
                  <a:lnTo>
                    <a:pt x="901" y="10976"/>
                  </a:lnTo>
                  <a:lnTo>
                    <a:pt x="1202" y="10009"/>
                  </a:lnTo>
                  <a:lnTo>
                    <a:pt x="1535" y="9075"/>
                  </a:lnTo>
                  <a:lnTo>
                    <a:pt x="1936" y="8141"/>
                  </a:lnTo>
                  <a:lnTo>
                    <a:pt x="2403" y="7240"/>
                  </a:lnTo>
                  <a:lnTo>
                    <a:pt x="2937" y="6372"/>
                  </a:lnTo>
                  <a:lnTo>
                    <a:pt x="3504" y="5572"/>
                  </a:lnTo>
                  <a:lnTo>
                    <a:pt x="4171" y="4804"/>
                  </a:lnTo>
                  <a:lnTo>
                    <a:pt x="4538" y="4437"/>
                  </a:lnTo>
                  <a:lnTo>
                    <a:pt x="4905" y="4070"/>
                  </a:lnTo>
                  <a:lnTo>
                    <a:pt x="5272" y="3737"/>
                  </a:lnTo>
                  <a:lnTo>
                    <a:pt x="5672" y="3403"/>
                  </a:lnTo>
                  <a:lnTo>
                    <a:pt x="6139" y="3070"/>
                  </a:lnTo>
                  <a:lnTo>
                    <a:pt x="6606" y="2769"/>
                  </a:lnTo>
                  <a:lnTo>
                    <a:pt x="7073" y="2469"/>
                  </a:lnTo>
                  <a:lnTo>
                    <a:pt x="7574" y="2202"/>
                  </a:lnTo>
                  <a:lnTo>
                    <a:pt x="8074" y="1935"/>
                  </a:lnTo>
                  <a:lnTo>
                    <a:pt x="8575" y="1735"/>
                  </a:lnTo>
                  <a:lnTo>
                    <a:pt x="9109" y="1502"/>
                  </a:lnTo>
                  <a:lnTo>
                    <a:pt x="9642" y="1335"/>
                  </a:lnTo>
                  <a:lnTo>
                    <a:pt x="10176" y="1168"/>
                  </a:lnTo>
                  <a:lnTo>
                    <a:pt x="10710" y="1034"/>
                  </a:lnTo>
                  <a:lnTo>
                    <a:pt x="11811" y="801"/>
                  </a:lnTo>
                  <a:lnTo>
                    <a:pt x="12912" y="634"/>
                  </a:lnTo>
                  <a:lnTo>
                    <a:pt x="14046" y="534"/>
                  </a:lnTo>
                  <a:lnTo>
                    <a:pt x="15181" y="501"/>
                  </a:lnTo>
                  <a:lnTo>
                    <a:pt x="16382" y="534"/>
                  </a:lnTo>
                  <a:lnTo>
                    <a:pt x="16949" y="567"/>
                  </a:lnTo>
                  <a:lnTo>
                    <a:pt x="17549" y="634"/>
                  </a:lnTo>
                  <a:lnTo>
                    <a:pt x="18116" y="734"/>
                  </a:lnTo>
                  <a:lnTo>
                    <a:pt x="18684" y="834"/>
                  </a:lnTo>
                  <a:lnTo>
                    <a:pt x="19251" y="1001"/>
                  </a:lnTo>
                  <a:lnTo>
                    <a:pt x="19818" y="1168"/>
                  </a:lnTo>
                  <a:lnTo>
                    <a:pt x="20352" y="1368"/>
                  </a:lnTo>
                  <a:lnTo>
                    <a:pt x="20886" y="1602"/>
                  </a:lnTo>
                  <a:lnTo>
                    <a:pt x="21386" y="1869"/>
                  </a:lnTo>
                  <a:lnTo>
                    <a:pt x="21886" y="2202"/>
                  </a:lnTo>
                  <a:lnTo>
                    <a:pt x="22320" y="2536"/>
                  </a:lnTo>
                  <a:lnTo>
                    <a:pt x="22787" y="2936"/>
                  </a:lnTo>
                  <a:lnTo>
                    <a:pt x="23154" y="3336"/>
                  </a:lnTo>
                  <a:lnTo>
                    <a:pt x="23488" y="3737"/>
                  </a:lnTo>
                  <a:lnTo>
                    <a:pt x="23821" y="4171"/>
                  </a:lnTo>
                  <a:lnTo>
                    <a:pt x="24155" y="4638"/>
                  </a:lnTo>
                  <a:lnTo>
                    <a:pt x="24422" y="5071"/>
                  </a:lnTo>
                  <a:lnTo>
                    <a:pt x="24689" y="5572"/>
                  </a:lnTo>
                  <a:lnTo>
                    <a:pt x="24956" y="6039"/>
                  </a:lnTo>
                  <a:lnTo>
                    <a:pt x="25189" y="6539"/>
                  </a:lnTo>
                  <a:lnTo>
                    <a:pt x="25389" y="7040"/>
                  </a:lnTo>
                  <a:lnTo>
                    <a:pt x="25590" y="7574"/>
                  </a:lnTo>
                  <a:lnTo>
                    <a:pt x="25923" y="8608"/>
                  </a:lnTo>
                  <a:lnTo>
                    <a:pt x="26157" y="9675"/>
                  </a:lnTo>
                  <a:lnTo>
                    <a:pt x="26357" y="10710"/>
                  </a:lnTo>
                  <a:lnTo>
                    <a:pt x="26457" y="11811"/>
                  </a:lnTo>
                  <a:lnTo>
                    <a:pt x="26490" y="12878"/>
                  </a:lnTo>
                  <a:lnTo>
                    <a:pt x="26424" y="13979"/>
                  </a:lnTo>
                  <a:lnTo>
                    <a:pt x="26290" y="15047"/>
                  </a:lnTo>
                  <a:lnTo>
                    <a:pt x="26224" y="15581"/>
                  </a:lnTo>
                  <a:lnTo>
                    <a:pt x="26090" y="16114"/>
                  </a:lnTo>
                  <a:lnTo>
                    <a:pt x="25957" y="16648"/>
                  </a:lnTo>
                  <a:lnTo>
                    <a:pt x="25823" y="17182"/>
                  </a:lnTo>
                  <a:lnTo>
                    <a:pt x="25623" y="17682"/>
                  </a:lnTo>
                  <a:lnTo>
                    <a:pt x="25456" y="18183"/>
                  </a:lnTo>
                  <a:lnTo>
                    <a:pt x="25223" y="18683"/>
                  </a:lnTo>
                  <a:lnTo>
                    <a:pt x="24989" y="19184"/>
                  </a:lnTo>
                  <a:lnTo>
                    <a:pt x="24756" y="19651"/>
                  </a:lnTo>
                  <a:lnTo>
                    <a:pt x="24489" y="20118"/>
                  </a:lnTo>
                  <a:lnTo>
                    <a:pt x="24188" y="20552"/>
                  </a:lnTo>
                  <a:lnTo>
                    <a:pt x="23888" y="21019"/>
                  </a:lnTo>
                  <a:lnTo>
                    <a:pt x="23555" y="21419"/>
                  </a:lnTo>
                  <a:lnTo>
                    <a:pt x="23221" y="21853"/>
                  </a:lnTo>
                  <a:lnTo>
                    <a:pt x="22854" y="22253"/>
                  </a:lnTo>
                  <a:lnTo>
                    <a:pt x="22487" y="22620"/>
                  </a:lnTo>
                  <a:lnTo>
                    <a:pt x="22120" y="22987"/>
                  </a:lnTo>
                  <a:lnTo>
                    <a:pt x="21720" y="23354"/>
                  </a:lnTo>
                  <a:lnTo>
                    <a:pt x="21286" y="23688"/>
                  </a:lnTo>
                  <a:lnTo>
                    <a:pt x="20886" y="24021"/>
                  </a:lnTo>
                  <a:lnTo>
                    <a:pt x="20418" y="24321"/>
                  </a:lnTo>
                  <a:lnTo>
                    <a:pt x="19985" y="24622"/>
                  </a:lnTo>
                  <a:lnTo>
                    <a:pt x="19518" y="24889"/>
                  </a:lnTo>
                  <a:lnTo>
                    <a:pt x="19051" y="25156"/>
                  </a:lnTo>
                  <a:lnTo>
                    <a:pt x="18584" y="25389"/>
                  </a:lnTo>
                  <a:lnTo>
                    <a:pt x="18116" y="25589"/>
                  </a:lnTo>
                  <a:lnTo>
                    <a:pt x="17116" y="25956"/>
                  </a:lnTo>
                  <a:lnTo>
                    <a:pt x="16682" y="26123"/>
                  </a:lnTo>
                  <a:lnTo>
                    <a:pt x="16248" y="26357"/>
                  </a:lnTo>
                  <a:lnTo>
                    <a:pt x="16048" y="26490"/>
                  </a:lnTo>
                  <a:lnTo>
                    <a:pt x="15881" y="26657"/>
                  </a:lnTo>
                  <a:lnTo>
                    <a:pt x="15714" y="26824"/>
                  </a:lnTo>
                  <a:lnTo>
                    <a:pt x="15581" y="27057"/>
                  </a:lnTo>
                  <a:lnTo>
                    <a:pt x="15481" y="27291"/>
                  </a:lnTo>
                  <a:lnTo>
                    <a:pt x="15381" y="27558"/>
                  </a:lnTo>
                  <a:lnTo>
                    <a:pt x="15314" y="27825"/>
                  </a:lnTo>
                  <a:lnTo>
                    <a:pt x="15281" y="28091"/>
                  </a:lnTo>
                  <a:lnTo>
                    <a:pt x="15214" y="28659"/>
                  </a:lnTo>
                  <a:lnTo>
                    <a:pt x="15147" y="29226"/>
                  </a:lnTo>
                  <a:lnTo>
                    <a:pt x="14914" y="31795"/>
                  </a:lnTo>
                  <a:lnTo>
                    <a:pt x="14713" y="34130"/>
                  </a:lnTo>
                  <a:lnTo>
                    <a:pt x="15114" y="34097"/>
                  </a:lnTo>
                  <a:lnTo>
                    <a:pt x="15214" y="34097"/>
                  </a:lnTo>
                  <a:lnTo>
                    <a:pt x="15648" y="29226"/>
                  </a:lnTo>
                  <a:lnTo>
                    <a:pt x="15681" y="28659"/>
                  </a:lnTo>
                  <a:lnTo>
                    <a:pt x="15748" y="28058"/>
                  </a:lnTo>
                  <a:lnTo>
                    <a:pt x="15814" y="27791"/>
                  </a:lnTo>
                  <a:lnTo>
                    <a:pt x="15881" y="27524"/>
                  </a:lnTo>
                  <a:lnTo>
                    <a:pt x="16015" y="27257"/>
                  </a:lnTo>
                  <a:lnTo>
                    <a:pt x="16181" y="27024"/>
                  </a:lnTo>
                  <a:lnTo>
                    <a:pt x="16348" y="26857"/>
                  </a:lnTo>
                  <a:lnTo>
                    <a:pt x="16582" y="26724"/>
                  </a:lnTo>
                  <a:lnTo>
                    <a:pt x="16815" y="26590"/>
                  </a:lnTo>
                  <a:lnTo>
                    <a:pt x="17049" y="26490"/>
                  </a:lnTo>
                  <a:lnTo>
                    <a:pt x="17549" y="26290"/>
                  </a:lnTo>
                  <a:lnTo>
                    <a:pt x="18050" y="26123"/>
                  </a:lnTo>
                  <a:lnTo>
                    <a:pt x="18984" y="25723"/>
                  </a:lnTo>
                  <a:lnTo>
                    <a:pt x="19851" y="25256"/>
                  </a:lnTo>
                  <a:lnTo>
                    <a:pt x="20719" y="24722"/>
                  </a:lnTo>
                  <a:lnTo>
                    <a:pt x="21519" y="24121"/>
                  </a:lnTo>
                  <a:lnTo>
                    <a:pt x="22320" y="23454"/>
                  </a:lnTo>
                  <a:lnTo>
                    <a:pt x="23021" y="22753"/>
                  </a:lnTo>
                  <a:lnTo>
                    <a:pt x="23688" y="22019"/>
                  </a:lnTo>
                  <a:lnTo>
                    <a:pt x="24322" y="21219"/>
                  </a:lnTo>
                  <a:lnTo>
                    <a:pt x="24622" y="20785"/>
                  </a:lnTo>
                  <a:lnTo>
                    <a:pt x="24889" y="20351"/>
                  </a:lnTo>
                  <a:lnTo>
                    <a:pt x="25156" y="19884"/>
                  </a:lnTo>
                  <a:lnTo>
                    <a:pt x="25423" y="19417"/>
                  </a:lnTo>
                  <a:lnTo>
                    <a:pt x="25857" y="18483"/>
                  </a:lnTo>
                  <a:lnTo>
                    <a:pt x="26190" y="17482"/>
                  </a:lnTo>
                  <a:lnTo>
                    <a:pt x="26490" y="16481"/>
                  </a:lnTo>
                  <a:lnTo>
                    <a:pt x="26724" y="15480"/>
                  </a:lnTo>
                  <a:lnTo>
                    <a:pt x="26857" y="14446"/>
                  </a:lnTo>
                  <a:lnTo>
                    <a:pt x="26924" y="13412"/>
                  </a:lnTo>
                  <a:lnTo>
                    <a:pt x="26958" y="12378"/>
                  </a:lnTo>
                  <a:lnTo>
                    <a:pt x="26891" y="11310"/>
                  </a:lnTo>
                  <a:lnTo>
                    <a:pt x="26757" y="10276"/>
                  </a:lnTo>
                  <a:lnTo>
                    <a:pt x="26557" y="9275"/>
                  </a:lnTo>
                  <a:lnTo>
                    <a:pt x="26290" y="8241"/>
                  </a:lnTo>
                  <a:lnTo>
                    <a:pt x="25957" y="7240"/>
                  </a:lnTo>
                  <a:lnTo>
                    <a:pt x="25590" y="6306"/>
                  </a:lnTo>
                  <a:lnTo>
                    <a:pt x="25123" y="5338"/>
                  </a:lnTo>
                  <a:lnTo>
                    <a:pt x="24856" y="4905"/>
                  </a:lnTo>
                  <a:lnTo>
                    <a:pt x="24589" y="4471"/>
                  </a:lnTo>
                  <a:lnTo>
                    <a:pt x="24289" y="4037"/>
                  </a:lnTo>
                  <a:lnTo>
                    <a:pt x="23988" y="3603"/>
                  </a:lnTo>
                  <a:lnTo>
                    <a:pt x="23655" y="3203"/>
                  </a:lnTo>
                  <a:lnTo>
                    <a:pt x="23321" y="2803"/>
                  </a:lnTo>
                  <a:lnTo>
                    <a:pt x="22954" y="2436"/>
                  </a:lnTo>
                  <a:lnTo>
                    <a:pt x="22554" y="2102"/>
                  </a:lnTo>
                  <a:lnTo>
                    <a:pt x="22120" y="1768"/>
                  </a:lnTo>
                  <a:lnTo>
                    <a:pt x="21653" y="1468"/>
                  </a:lnTo>
                  <a:lnTo>
                    <a:pt x="21186" y="1201"/>
                  </a:lnTo>
                  <a:lnTo>
                    <a:pt x="20685" y="968"/>
                  </a:lnTo>
                  <a:lnTo>
                    <a:pt x="20185" y="768"/>
                  </a:lnTo>
                  <a:lnTo>
                    <a:pt x="19684" y="601"/>
                  </a:lnTo>
                  <a:lnTo>
                    <a:pt x="19151" y="467"/>
                  </a:lnTo>
                  <a:lnTo>
                    <a:pt x="18617" y="334"/>
                  </a:lnTo>
                  <a:lnTo>
                    <a:pt x="17516" y="167"/>
                  </a:lnTo>
                  <a:lnTo>
                    <a:pt x="16415" y="67"/>
                  </a:lnTo>
                  <a:lnTo>
                    <a:pt x="152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5"/>
            <p:cNvSpPr/>
            <p:nvPr/>
          </p:nvSpPr>
          <p:spPr>
            <a:xfrm>
              <a:off x="2324100" y="1889550"/>
              <a:ext cx="321975" cy="844100"/>
            </a:xfrm>
            <a:custGeom>
              <a:rect b="b" l="l" r="r" t="t"/>
              <a:pathLst>
                <a:path extrusionOk="0" h="33764" w="12879">
                  <a:moveTo>
                    <a:pt x="10477" y="1168"/>
                  </a:moveTo>
                  <a:lnTo>
                    <a:pt x="10877" y="1201"/>
                  </a:lnTo>
                  <a:lnTo>
                    <a:pt x="11311" y="1235"/>
                  </a:lnTo>
                  <a:lnTo>
                    <a:pt x="10910" y="1402"/>
                  </a:lnTo>
                  <a:lnTo>
                    <a:pt x="10543" y="1535"/>
                  </a:lnTo>
                  <a:lnTo>
                    <a:pt x="10143" y="1635"/>
                  </a:lnTo>
                  <a:lnTo>
                    <a:pt x="9743" y="1735"/>
                  </a:lnTo>
                  <a:lnTo>
                    <a:pt x="9309" y="1769"/>
                  </a:lnTo>
                  <a:lnTo>
                    <a:pt x="8908" y="1802"/>
                  </a:lnTo>
                  <a:lnTo>
                    <a:pt x="8074" y="1802"/>
                  </a:lnTo>
                  <a:lnTo>
                    <a:pt x="8441" y="1602"/>
                  </a:lnTo>
                  <a:lnTo>
                    <a:pt x="8842" y="1468"/>
                  </a:lnTo>
                  <a:lnTo>
                    <a:pt x="9242" y="1335"/>
                  </a:lnTo>
                  <a:lnTo>
                    <a:pt x="9642" y="1268"/>
                  </a:lnTo>
                  <a:lnTo>
                    <a:pt x="10076" y="1201"/>
                  </a:lnTo>
                  <a:lnTo>
                    <a:pt x="10477" y="1168"/>
                  </a:lnTo>
                  <a:close/>
                  <a:moveTo>
                    <a:pt x="4638" y="12244"/>
                  </a:moveTo>
                  <a:lnTo>
                    <a:pt x="4671" y="12311"/>
                  </a:lnTo>
                  <a:lnTo>
                    <a:pt x="4738" y="12344"/>
                  </a:lnTo>
                  <a:lnTo>
                    <a:pt x="5038" y="12411"/>
                  </a:lnTo>
                  <a:lnTo>
                    <a:pt x="5472" y="12478"/>
                  </a:lnTo>
                  <a:lnTo>
                    <a:pt x="5939" y="12511"/>
                  </a:lnTo>
                  <a:lnTo>
                    <a:pt x="7140" y="12511"/>
                  </a:lnTo>
                  <a:lnTo>
                    <a:pt x="7240" y="12478"/>
                  </a:lnTo>
                  <a:lnTo>
                    <a:pt x="5839" y="26524"/>
                  </a:lnTo>
                  <a:lnTo>
                    <a:pt x="4705" y="26557"/>
                  </a:lnTo>
                  <a:lnTo>
                    <a:pt x="4705" y="26557"/>
                  </a:lnTo>
                  <a:lnTo>
                    <a:pt x="4805" y="24755"/>
                  </a:lnTo>
                  <a:lnTo>
                    <a:pt x="4872" y="22987"/>
                  </a:lnTo>
                  <a:lnTo>
                    <a:pt x="4938" y="21186"/>
                  </a:lnTo>
                  <a:lnTo>
                    <a:pt x="4938" y="19384"/>
                  </a:lnTo>
                  <a:lnTo>
                    <a:pt x="4905" y="17616"/>
                  </a:lnTo>
                  <a:lnTo>
                    <a:pt x="4872" y="15814"/>
                  </a:lnTo>
                  <a:lnTo>
                    <a:pt x="4772" y="14046"/>
                  </a:lnTo>
                  <a:lnTo>
                    <a:pt x="4638" y="12244"/>
                  </a:lnTo>
                  <a:close/>
                  <a:moveTo>
                    <a:pt x="9642" y="26991"/>
                  </a:moveTo>
                  <a:lnTo>
                    <a:pt x="9642" y="27157"/>
                  </a:lnTo>
                  <a:lnTo>
                    <a:pt x="9609" y="27324"/>
                  </a:lnTo>
                  <a:lnTo>
                    <a:pt x="9509" y="27458"/>
                  </a:lnTo>
                  <a:lnTo>
                    <a:pt x="9376" y="27591"/>
                  </a:lnTo>
                  <a:lnTo>
                    <a:pt x="9242" y="27691"/>
                  </a:lnTo>
                  <a:lnTo>
                    <a:pt x="9075" y="27791"/>
                  </a:lnTo>
                  <a:lnTo>
                    <a:pt x="8908" y="27858"/>
                  </a:lnTo>
                  <a:lnTo>
                    <a:pt x="8742" y="27925"/>
                  </a:lnTo>
                  <a:lnTo>
                    <a:pt x="8308" y="27958"/>
                  </a:lnTo>
                  <a:lnTo>
                    <a:pt x="7841" y="27991"/>
                  </a:lnTo>
                  <a:lnTo>
                    <a:pt x="6907" y="28025"/>
                  </a:lnTo>
                  <a:lnTo>
                    <a:pt x="4905" y="28025"/>
                  </a:lnTo>
                  <a:lnTo>
                    <a:pt x="3937" y="27991"/>
                  </a:lnTo>
                  <a:lnTo>
                    <a:pt x="2937" y="27925"/>
                  </a:lnTo>
                  <a:lnTo>
                    <a:pt x="1969" y="27825"/>
                  </a:lnTo>
                  <a:lnTo>
                    <a:pt x="1469" y="27758"/>
                  </a:lnTo>
                  <a:lnTo>
                    <a:pt x="1002" y="27658"/>
                  </a:lnTo>
                  <a:lnTo>
                    <a:pt x="835" y="27624"/>
                  </a:lnTo>
                  <a:lnTo>
                    <a:pt x="668" y="27558"/>
                  </a:lnTo>
                  <a:lnTo>
                    <a:pt x="534" y="27458"/>
                  </a:lnTo>
                  <a:lnTo>
                    <a:pt x="501" y="27391"/>
                  </a:lnTo>
                  <a:lnTo>
                    <a:pt x="468" y="27324"/>
                  </a:lnTo>
                  <a:lnTo>
                    <a:pt x="501" y="27224"/>
                  </a:lnTo>
                  <a:lnTo>
                    <a:pt x="534" y="27157"/>
                  </a:lnTo>
                  <a:lnTo>
                    <a:pt x="701" y="27091"/>
                  </a:lnTo>
                  <a:lnTo>
                    <a:pt x="868" y="27057"/>
                  </a:lnTo>
                  <a:lnTo>
                    <a:pt x="1035" y="27024"/>
                  </a:lnTo>
                  <a:lnTo>
                    <a:pt x="5072" y="27024"/>
                  </a:lnTo>
                  <a:lnTo>
                    <a:pt x="9642" y="26991"/>
                  </a:lnTo>
                  <a:close/>
                  <a:moveTo>
                    <a:pt x="8742" y="30193"/>
                  </a:moveTo>
                  <a:lnTo>
                    <a:pt x="8842" y="30260"/>
                  </a:lnTo>
                  <a:lnTo>
                    <a:pt x="8942" y="30327"/>
                  </a:lnTo>
                  <a:lnTo>
                    <a:pt x="9009" y="30427"/>
                  </a:lnTo>
                  <a:lnTo>
                    <a:pt x="9042" y="30527"/>
                  </a:lnTo>
                  <a:lnTo>
                    <a:pt x="9042" y="30660"/>
                  </a:lnTo>
                  <a:lnTo>
                    <a:pt x="9042" y="30794"/>
                  </a:lnTo>
                  <a:lnTo>
                    <a:pt x="9009" y="30894"/>
                  </a:lnTo>
                  <a:lnTo>
                    <a:pt x="8942" y="30994"/>
                  </a:lnTo>
                  <a:lnTo>
                    <a:pt x="8875" y="31094"/>
                  </a:lnTo>
                  <a:lnTo>
                    <a:pt x="8642" y="31294"/>
                  </a:lnTo>
                  <a:lnTo>
                    <a:pt x="8375" y="31461"/>
                  </a:lnTo>
                  <a:lnTo>
                    <a:pt x="8108" y="31561"/>
                  </a:lnTo>
                  <a:lnTo>
                    <a:pt x="7841" y="31595"/>
                  </a:lnTo>
                  <a:lnTo>
                    <a:pt x="7541" y="31661"/>
                  </a:lnTo>
                  <a:lnTo>
                    <a:pt x="7240" y="31661"/>
                  </a:lnTo>
                  <a:lnTo>
                    <a:pt x="6640" y="31695"/>
                  </a:lnTo>
                  <a:lnTo>
                    <a:pt x="5806" y="31761"/>
                  </a:lnTo>
                  <a:lnTo>
                    <a:pt x="3570" y="31761"/>
                  </a:lnTo>
                  <a:lnTo>
                    <a:pt x="2870" y="31728"/>
                  </a:lnTo>
                  <a:lnTo>
                    <a:pt x="2169" y="31628"/>
                  </a:lnTo>
                  <a:lnTo>
                    <a:pt x="1869" y="31595"/>
                  </a:lnTo>
                  <a:lnTo>
                    <a:pt x="1602" y="31495"/>
                  </a:lnTo>
                  <a:lnTo>
                    <a:pt x="1302" y="31394"/>
                  </a:lnTo>
                  <a:lnTo>
                    <a:pt x="1202" y="31294"/>
                  </a:lnTo>
                  <a:lnTo>
                    <a:pt x="1068" y="31228"/>
                  </a:lnTo>
                  <a:lnTo>
                    <a:pt x="968" y="31094"/>
                  </a:lnTo>
                  <a:lnTo>
                    <a:pt x="935" y="30994"/>
                  </a:lnTo>
                  <a:lnTo>
                    <a:pt x="935" y="30894"/>
                  </a:lnTo>
                  <a:lnTo>
                    <a:pt x="935" y="30827"/>
                  </a:lnTo>
                  <a:lnTo>
                    <a:pt x="1002" y="30761"/>
                  </a:lnTo>
                  <a:lnTo>
                    <a:pt x="1102" y="30694"/>
                  </a:lnTo>
                  <a:lnTo>
                    <a:pt x="1302" y="30594"/>
                  </a:lnTo>
                  <a:lnTo>
                    <a:pt x="1469" y="30527"/>
                  </a:lnTo>
                  <a:lnTo>
                    <a:pt x="1936" y="30527"/>
                  </a:lnTo>
                  <a:lnTo>
                    <a:pt x="2236" y="30560"/>
                  </a:lnTo>
                  <a:lnTo>
                    <a:pt x="2570" y="30594"/>
                  </a:lnTo>
                  <a:lnTo>
                    <a:pt x="6206" y="30394"/>
                  </a:lnTo>
                  <a:lnTo>
                    <a:pt x="7974" y="30293"/>
                  </a:lnTo>
                  <a:lnTo>
                    <a:pt x="8375" y="30260"/>
                  </a:lnTo>
                  <a:lnTo>
                    <a:pt x="8742" y="30193"/>
                  </a:lnTo>
                  <a:close/>
                  <a:moveTo>
                    <a:pt x="8141" y="0"/>
                  </a:moveTo>
                  <a:lnTo>
                    <a:pt x="8041" y="67"/>
                  </a:lnTo>
                  <a:lnTo>
                    <a:pt x="7774" y="401"/>
                  </a:lnTo>
                  <a:lnTo>
                    <a:pt x="7507" y="768"/>
                  </a:lnTo>
                  <a:lnTo>
                    <a:pt x="7307" y="1168"/>
                  </a:lnTo>
                  <a:lnTo>
                    <a:pt x="7107" y="1568"/>
                  </a:lnTo>
                  <a:lnTo>
                    <a:pt x="6973" y="2002"/>
                  </a:lnTo>
                  <a:lnTo>
                    <a:pt x="6907" y="2436"/>
                  </a:lnTo>
                  <a:lnTo>
                    <a:pt x="6840" y="2870"/>
                  </a:lnTo>
                  <a:lnTo>
                    <a:pt x="6840" y="3303"/>
                  </a:lnTo>
                  <a:lnTo>
                    <a:pt x="6540" y="3203"/>
                  </a:lnTo>
                  <a:lnTo>
                    <a:pt x="6239" y="3103"/>
                  </a:lnTo>
                  <a:lnTo>
                    <a:pt x="5806" y="3070"/>
                  </a:lnTo>
                  <a:lnTo>
                    <a:pt x="5405" y="3036"/>
                  </a:lnTo>
                  <a:lnTo>
                    <a:pt x="4972" y="3103"/>
                  </a:lnTo>
                  <a:lnTo>
                    <a:pt x="4571" y="3170"/>
                  </a:lnTo>
                  <a:lnTo>
                    <a:pt x="4204" y="3303"/>
                  </a:lnTo>
                  <a:lnTo>
                    <a:pt x="3804" y="3503"/>
                  </a:lnTo>
                  <a:lnTo>
                    <a:pt x="3470" y="3704"/>
                  </a:lnTo>
                  <a:lnTo>
                    <a:pt x="3137" y="3970"/>
                  </a:lnTo>
                  <a:lnTo>
                    <a:pt x="2836" y="4271"/>
                  </a:lnTo>
                  <a:lnTo>
                    <a:pt x="2570" y="4604"/>
                  </a:lnTo>
                  <a:lnTo>
                    <a:pt x="2336" y="4971"/>
                  </a:lnTo>
                  <a:lnTo>
                    <a:pt x="2136" y="5338"/>
                  </a:lnTo>
                  <a:lnTo>
                    <a:pt x="1969" y="5739"/>
                  </a:lnTo>
                  <a:lnTo>
                    <a:pt x="1836" y="6139"/>
                  </a:lnTo>
                  <a:lnTo>
                    <a:pt x="1736" y="6573"/>
                  </a:lnTo>
                  <a:lnTo>
                    <a:pt x="1669" y="7006"/>
                  </a:lnTo>
                  <a:lnTo>
                    <a:pt x="1602" y="7474"/>
                  </a:lnTo>
                  <a:lnTo>
                    <a:pt x="1602" y="7974"/>
                  </a:lnTo>
                  <a:lnTo>
                    <a:pt x="1669" y="8474"/>
                  </a:lnTo>
                  <a:lnTo>
                    <a:pt x="1769" y="8975"/>
                  </a:lnTo>
                  <a:lnTo>
                    <a:pt x="1902" y="9475"/>
                  </a:lnTo>
                  <a:lnTo>
                    <a:pt x="2069" y="9909"/>
                  </a:lnTo>
                  <a:lnTo>
                    <a:pt x="2303" y="10376"/>
                  </a:lnTo>
                  <a:lnTo>
                    <a:pt x="2603" y="10776"/>
                  </a:lnTo>
                  <a:lnTo>
                    <a:pt x="2903" y="11177"/>
                  </a:lnTo>
                  <a:lnTo>
                    <a:pt x="3270" y="11510"/>
                  </a:lnTo>
                  <a:lnTo>
                    <a:pt x="3704" y="11811"/>
                  </a:lnTo>
                  <a:lnTo>
                    <a:pt x="4138" y="12044"/>
                  </a:lnTo>
                  <a:lnTo>
                    <a:pt x="4271" y="13912"/>
                  </a:lnTo>
                  <a:lnTo>
                    <a:pt x="4371" y="15781"/>
                  </a:lnTo>
                  <a:lnTo>
                    <a:pt x="4438" y="17649"/>
                  </a:lnTo>
                  <a:lnTo>
                    <a:pt x="4471" y="19517"/>
                  </a:lnTo>
                  <a:lnTo>
                    <a:pt x="4438" y="21452"/>
                  </a:lnTo>
                  <a:lnTo>
                    <a:pt x="4371" y="23387"/>
                  </a:lnTo>
                  <a:lnTo>
                    <a:pt x="4271" y="25322"/>
                  </a:lnTo>
                  <a:lnTo>
                    <a:pt x="4238" y="25790"/>
                  </a:lnTo>
                  <a:lnTo>
                    <a:pt x="4204" y="26290"/>
                  </a:lnTo>
                  <a:lnTo>
                    <a:pt x="4171" y="26423"/>
                  </a:lnTo>
                  <a:lnTo>
                    <a:pt x="4138" y="26524"/>
                  </a:lnTo>
                  <a:lnTo>
                    <a:pt x="4004" y="26557"/>
                  </a:lnTo>
                  <a:lnTo>
                    <a:pt x="2103" y="26557"/>
                  </a:lnTo>
                  <a:lnTo>
                    <a:pt x="1635" y="26524"/>
                  </a:lnTo>
                  <a:lnTo>
                    <a:pt x="1168" y="26524"/>
                  </a:lnTo>
                  <a:lnTo>
                    <a:pt x="901" y="26557"/>
                  </a:lnTo>
                  <a:lnTo>
                    <a:pt x="668" y="26590"/>
                  </a:lnTo>
                  <a:lnTo>
                    <a:pt x="468" y="26690"/>
                  </a:lnTo>
                  <a:lnTo>
                    <a:pt x="268" y="26790"/>
                  </a:lnTo>
                  <a:lnTo>
                    <a:pt x="134" y="26924"/>
                  </a:lnTo>
                  <a:lnTo>
                    <a:pt x="67" y="27057"/>
                  </a:lnTo>
                  <a:lnTo>
                    <a:pt x="1" y="27224"/>
                  </a:lnTo>
                  <a:lnTo>
                    <a:pt x="1" y="27391"/>
                  </a:lnTo>
                  <a:lnTo>
                    <a:pt x="67" y="27524"/>
                  </a:lnTo>
                  <a:lnTo>
                    <a:pt x="134" y="27691"/>
                  </a:lnTo>
                  <a:lnTo>
                    <a:pt x="234" y="27825"/>
                  </a:lnTo>
                  <a:lnTo>
                    <a:pt x="401" y="27925"/>
                  </a:lnTo>
                  <a:lnTo>
                    <a:pt x="501" y="27991"/>
                  </a:lnTo>
                  <a:lnTo>
                    <a:pt x="368" y="28125"/>
                  </a:lnTo>
                  <a:lnTo>
                    <a:pt x="268" y="28292"/>
                  </a:lnTo>
                  <a:lnTo>
                    <a:pt x="201" y="28425"/>
                  </a:lnTo>
                  <a:lnTo>
                    <a:pt x="201" y="28559"/>
                  </a:lnTo>
                  <a:lnTo>
                    <a:pt x="167" y="28859"/>
                  </a:lnTo>
                  <a:lnTo>
                    <a:pt x="234" y="29193"/>
                  </a:lnTo>
                  <a:lnTo>
                    <a:pt x="334" y="29459"/>
                  </a:lnTo>
                  <a:lnTo>
                    <a:pt x="468" y="29660"/>
                  </a:lnTo>
                  <a:lnTo>
                    <a:pt x="601" y="29860"/>
                  </a:lnTo>
                  <a:lnTo>
                    <a:pt x="735" y="30027"/>
                  </a:lnTo>
                  <a:lnTo>
                    <a:pt x="935" y="30193"/>
                  </a:lnTo>
                  <a:lnTo>
                    <a:pt x="801" y="30260"/>
                  </a:lnTo>
                  <a:lnTo>
                    <a:pt x="668" y="30360"/>
                  </a:lnTo>
                  <a:lnTo>
                    <a:pt x="568" y="30460"/>
                  </a:lnTo>
                  <a:lnTo>
                    <a:pt x="501" y="30594"/>
                  </a:lnTo>
                  <a:lnTo>
                    <a:pt x="468" y="30727"/>
                  </a:lnTo>
                  <a:lnTo>
                    <a:pt x="434" y="30894"/>
                  </a:lnTo>
                  <a:lnTo>
                    <a:pt x="434" y="31027"/>
                  </a:lnTo>
                  <a:lnTo>
                    <a:pt x="501" y="31194"/>
                  </a:lnTo>
                  <a:lnTo>
                    <a:pt x="568" y="31361"/>
                  </a:lnTo>
                  <a:lnTo>
                    <a:pt x="668" y="31461"/>
                  </a:lnTo>
                  <a:lnTo>
                    <a:pt x="768" y="31595"/>
                  </a:lnTo>
                  <a:lnTo>
                    <a:pt x="868" y="31695"/>
                  </a:lnTo>
                  <a:lnTo>
                    <a:pt x="1168" y="31862"/>
                  </a:lnTo>
                  <a:lnTo>
                    <a:pt x="1469" y="31995"/>
                  </a:lnTo>
                  <a:lnTo>
                    <a:pt x="1802" y="32062"/>
                  </a:lnTo>
                  <a:lnTo>
                    <a:pt x="2136" y="32128"/>
                  </a:lnTo>
                  <a:lnTo>
                    <a:pt x="2770" y="32195"/>
                  </a:lnTo>
                  <a:lnTo>
                    <a:pt x="2803" y="32195"/>
                  </a:lnTo>
                  <a:lnTo>
                    <a:pt x="2836" y="32329"/>
                  </a:lnTo>
                  <a:lnTo>
                    <a:pt x="2903" y="32462"/>
                  </a:lnTo>
                  <a:lnTo>
                    <a:pt x="3037" y="32662"/>
                  </a:lnTo>
                  <a:lnTo>
                    <a:pt x="3170" y="32829"/>
                  </a:lnTo>
                  <a:lnTo>
                    <a:pt x="3337" y="32996"/>
                  </a:lnTo>
                  <a:lnTo>
                    <a:pt x="3504" y="33129"/>
                  </a:lnTo>
                  <a:lnTo>
                    <a:pt x="3871" y="33396"/>
                  </a:lnTo>
                  <a:lnTo>
                    <a:pt x="4271" y="33596"/>
                  </a:lnTo>
                  <a:lnTo>
                    <a:pt x="4671" y="33696"/>
                  </a:lnTo>
                  <a:lnTo>
                    <a:pt x="5138" y="33763"/>
                  </a:lnTo>
                  <a:lnTo>
                    <a:pt x="5539" y="33730"/>
                  </a:lnTo>
                  <a:lnTo>
                    <a:pt x="5906" y="33630"/>
                  </a:lnTo>
                  <a:lnTo>
                    <a:pt x="6273" y="33496"/>
                  </a:lnTo>
                  <a:lnTo>
                    <a:pt x="6606" y="33296"/>
                  </a:lnTo>
                  <a:lnTo>
                    <a:pt x="6907" y="33029"/>
                  </a:lnTo>
                  <a:lnTo>
                    <a:pt x="7174" y="32762"/>
                  </a:lnTo>
                  <a:lnTo>
                    <a:pt x="7407" y="32429"/>
                  </a:lnTo>
                  <a:lnTo>
                    <a:pt x="7574" y="32062"/>
                  </a:lnTo>
                  <a:lnTo>
                    <a:pt x="7641" y="32062"/>
                  </a:lnTo>
                  <a:lnTo>
                    <a:pt x="7974" y="31995"/>
                  </a:lnTo>
                  <a:lnTo>
                    <a:pt x="8308" y="31928"/>
                  </a:lnTo>
                  <a:lnTo>
                    <a:pt x="8642" y="31828"/>
                  </a:lnTo>
                  <a:lnTo>
                    <a:pt x="8942" y="31661"/>
                  </a:lnTo>
                  <a:lnTo>
                    <a:pt x="9175" y="31461"/>
                  </a:lnTo>
                  <a:lnTo>
                    <a:pt x="9342" y="31261"/>
                  </a:lnTo>
                  <a:lnTo>
                    <a:pt x="9476" y="30994"/>
                  </a:lnTo>
                  <a:lnTo>
                    <a:pt x="9509" y="30861"/>
                  </a:lnTo>
                  <a:lnTo>
                    <a:pt x="9542" y="30694"/>
                  </a:lnTo>
                  <a:lnTo>
                    <a:pt x="9509" y="30494"/>
                  </a:lnTo>
                  <a:lnTo>
                    <a:pt x="9476" y="30293"/>
                  </a:lnTo>
                  <a:lnTo>
                    <a:pt x="9376" y="30127"/>
                  </a:lnTo>
                  <a:lnTo>
                    <a:pt x="9242" y="29993"/>
                  </a:lnTo>
                  <a:lnTo>
                    <a:pt x="9275" y="29960"/>
                  </a:lnTo>
                  <a:lnTo>
                    <a:pt x="9442" y="29793"/>
                  </a:lnTo>
                  <a:lnTo>
                    <a:pt x="9609" y="29593"/>
                  </a:lnTo>
                  <a:lnTo>
                    <a:pt x="9709" y="29326"/>
                  </a:lnTo>
                  <a:lnTo>
                    <a:pt x="9776" y="29092"/>
                  </a:lnTo>
                  <a:lnTo>
                    <a:pt x="9776" y="28826"/>
                  </a:lnTo>
                  <a:lnTo>
                    <a:pt x="9743" y="28592"/>
                  </a:lnTo>
                  <a:lnTo>
                    <a:pt x="9676" y="28325"/>
                  </a:lnTo>
                  <a:lnTo>
                    <a:pt x="9542" y="28092"/>
                  </a:lnTo>
                  <a:lnTo>
                    <a:pt x="9709" y="27958"/>
                  </a:lnTo>
                  <a:lnTo>
                    <a:pt x="9876" y="27791"/>
                  </a:lnTo>
                  <a:lnTo>
                    <a:pt x="9976" y="27624"/>
                  </a:lnTo>
                  <a:lnTo>
                    <a:pt x="10076" y="27424"/>
                  </a:lnTo>
                  <a:lnTo>
                    <a:pt x="10110" y="27224"/>
                  </a:lnTo>
                  <a:lnTo>
                    <a:pt x="10110" y="26991"/>
                  </a:lnTo>
                  <a:lnTo>
                    <a:pt x="10076" y="26790"/>
                  </a:lnTo>
                  <a:lnTo>
                    <a:pt x="9976" y="26590"/>
                  </a:lnTo>
                  <a:lnTo>
                    <a:pt x="9909" y="26490"/>
                  </a:lnTo>
                  <a:lnTo>
                    <a:pt x="9843" y="26457"/>
                  </a:lnTo>
                  <a:lnTo>
                    <a:pt x="9743" y="26457"/>
                  </a:lnTo>
                  <a:lnTo>
                    <a:pt x="9642" y="26524"/>
                  </a:lnTo>
                  <a:lnTo>
                    <a:pt x="6340" y="26524"/>
                  </a:lnTo>
                  <a:lnTo>
                    <a:pt x="7741" y="12411"/>
                  </a:lnTo>
                  <a:lnTo>
                    <a:pt x="8341" y="12311"/>
                  </a:lnTo>
                  <a:lnTo>
                    <a:pt x="8942" y="12111"/>
                  </a:lnTo>
                  <a:lnTo>
                    <a:pt x="9542" y="11877"/>
                  </a:lnTo>
                  <a:lnTo>
                    <a:pt x="10076" y="11610"/>
                  </a:lnTo>
                  <a:lnTo>
                    <a:pt x="10610" y="11277"/>
                  </a:lnTo>
                  <a:lnTo>
                    <a:pt x="11077" y="10877"/>
                  </a:lnTo>
                  <a:lnTo>
                    <a:pt x="11544" y="10443"/>
                  </a:lnTo>
                  <a:lnTo>
                    <a:pt x="11911" y="9942"/>
                  </a:lnTo>
                  <a:lnTo>
                    <a:pt x="12145" y="9609"/>
                  </a:lnTo>
                  <a:lnTo>
                    <a:pt x="12311" y="9275"/>
                  </a:lnTo>
                  <a:lnTo>
                    <a:pt x="12478" y="8908"/>
                  </a:lnTo>
                  <a:lnTo>
                    <a:pt x="12612" y="8541"/>
                  </a:lnTo>
                  <a:lnTo>
                    <a:pt x="12712" y="8174"/>
                  </a:lnTo>
                  <a:lnTo>
                    <a:pt x="12812" y="7807"/>
                  </a:lnTo>
                  <a:lnTo>
                    <a:pt x="12845" y="7407"/>
                  </a:lnTo>
                  <a:lnTo>
                    <a:pt x="12879" y="7006"/>
                  </a:lnTo>
                  <a:lnTo>
                    <a:pt x="12845" y="6639"/>
                  </a:lnTo>
                  <a:lnTo>
                    <a:pt x="12812" y="6239"/>
                  </a:lnTo>
                  <a:lnTo>
                    <a:pt x="12745" y="5872"/>
                  </a:lnTo>
                  <a:lnTo>
                    <a:pt x="12612" y="5505"/>
                  </a:lnTo>
                  <a:lnTo>
                    <a:pt x="12478" y="5138"/>
                  </a:lnTo>
                  <a:lnTo>
                    <a:pt x="12278" y="4805"/>
                  </a:lnTo>
                  <a:lnTo>
                    <a:pt x="12078" y="4471"/>
                  </a:lnTo>
                  <a:lnTo>
                    <a:pt x="11811" y="4171"/>
                  </a:lnTo>
                  <a:lnTo>
                    <a:pt x="11544" y="3904"/>
                  </a:lnTo>
                  <a:lnTo>
                    <a:pt x="11277" y="3670"/>
                  </a:lnTo>
                  <a:lnTo>
                    <a:pt x="10977" y="3470"/>
                  </a:lnTo>
                  <a:lnTo>
                    <a:pt x="10643" y="3303"/>
                  </a:lnTo>
                  <a:lnTo>
                    <a:pt x="10310" y="3136"/>
                  </a:lnTo>
                  <a:lnTo>
                    <a:pt x="9976" y="3036"/>
                  </a:lnTo>
                  <a:lnTo>
                    <a:pt x="9642" y="2936"/>
                  </a:lnTo>
                  <a:lnTo>
                    <a:pt x="9275" y="2870"/>
                  </a:lnTo>
                  <a:lnTo>
                    <a:pt x="8541" y="2870"/>
                  </a:lnTo>
                  <a:lnTo>
                    <a:pt x="8208" y="2903"/>
                  </a:lnTo>
                  <a:lnTo>
                    <a:pt x="7841" y="3003"/>
                  </a:lnTo>
                  <a:lnTo>
                    <a:pt x="7607" y="3103"/>
                  </a:lnTo>
                  <a:lnTo>
                    <a:pt x="7340" y="3236"/>
                  </a:lnTo>
                  <a:lnTo>
                    <a:pt x="7340" y="2703"/>
                  </a:lnTo>
                  <a:lnTo>
                    <a:pt x="7441" y="2169"/>
                  </a:lnTo>
                  <a:lnTo>
                    <a:pt x="7541" y="2202"/>
                  </a:lnTo>
                  <a:lnTo>
                    <a:pt x="8141" y="2269"/>
                  </a:lnTo>
                  <a:lnTo>
                    <a:pt x="8742" y="2302"/>
                  </a:lnTo>
                  <a:lnTo>
                    <a:pt x="9342" y="2269"/>
                  </a:lnTo>
                  <a:lnTo>
                    <a:pt x="9909" y="2169"/>
                  </a:lnTo>
                  <a:lnTo>
                    <a:pt x="10510" y="2035"/>
                  </a:lnTo>
                  <a:lnTo>
                    <a:pt x="11077" y="1869"/>
                  </a:lnTo>
                  <a:lnTo>
                    <a:pt x="11611" y="1635"/>
                  </a:lnTo>
                  <a:lnTo>
                    <a:pt x="12145" y="1368"/>
                  </a:lnTo>
                  <a:lnTo>
                    <a:pt x="12211" y="1301"/>
                  </a:lnTo>
                  <a:lnTo>
                    <a:pt x="12245" y="1235"/>
                  </a:lnTo>
                  <a:lnTo>
                    <a:pt x="12245" y="1101"/>
                  </a:lnTo>
                  <a:lnTo>
                    <a:pt x="12211" y="1001"/>
                  </a:lnTo>
                  <a:lnTo>
                    <a:pt x="12145" y="934"/>
                  </a:lnTo>
                  <a:lnTo>
                    <a:pt x="12078" y="901"/>
                  </a:lnTo>
                  <a:lnTo>
                    <a:pt x="11544" y="801"/>
                  </a:lnTo>
                  <a:lnTo>
                    <a:pt x="10977" y="734"/>
                  </a:lnTo>
                  <a:lnTo>
                    <a:pt x="10410" y="701"/>
                  </a:lnTo>
                  <a:lnTo>
                    <a:pt x="9843" y="734"/>
                  </a:lnTo>
                  <a:lnTo>
                    <a:pt x="9275" y="834"/>
                  </a:lnTo>
                  <a:lnTo>
                    <a:pt x="8742" y="1001"/>
                  </a:lnTo>
                  <a:lnTo>
                    <a:pt x="8208" y="1201"/>
                  </a:lnTo>
                  <a:lnTo>
                    <a:pt x="7707" y="1435"/>
                  </a:lnTo>
                  <a:lnTo>
                    <a:pt x="7707" y="1435"/>
                  </a:lnTo>
                  <a:lnTo>
                    <a:pt x="7841" y="1168"/>
                  </a:lnTo>
                  <a:lnTo>
                    <a:pt x="8008" y="901"/>
                  </a:lnTo>
                  <a:lnTo>
                    <a:pt x="8174" y="634"/>
                  </a:lnTo>
                  <a:lnTo>
                    <a:pt x="8375" y="401"/>
                  </a:lnTo>
                  <a:lnTo>
                    <a:pt x="8441" y="334"/>
                  </a:lnTo>
                  <a:lnTo>
                    <a:pt x="8441" y="234"/>
                  </a:lnTo>
                  <a:lnTo>
                    <a:pt x="8441" y="134"/>
                  </a:lnTo>
                  <a:lnTo>
                    <a:pt x="8375" y="67"/>
                  </a:lnTo>
                  <a:lnTo>
                    <a:pt x="8308" y="34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5"/>
            <p:cNvSpPr/>
            <p:nvPr/>
          </p:nvSpPr>
          <p:spPr>
            <a:xfrm>
              <a:off x="2407500" y="1997975"/>
              <a:ext cx="37575" cy="51725"/>
            </a:xfrm>
            <a:custGeom>
              <a:rect b="b" l="l" r="r" t="t"/>
              <a:pathLst>
                <a:path extrusionOk="0" h="2069" w="1503">
                  <a:moveTo>
                    <a:pt x="1235" y="0"/>
                  </a:moveTo>
                  <a:lnTo>
                    <a:pt x="1135" y="34"/>
                  </a:lnTo>
                  <a:lnTo>
                    <a:pt x="902" y="167"/>
                  </a:lnTo>
                  <a:lnTo>
                    <a:pt x="702" y="367"/>
                  </a:lnTo>
                  <a:lnTo>
                    <a:pt x="535" y="568"/>
                  </a:lnTo>
                  <a:lnTo>
                    <a:pt x="368" y="801"/>
                  </a:lnTo>
                  <a:lnTo>
                    <a:pt x="234" y="1035"/>
                  </a:lnTo>
                  <a:lnTo>
                    <a:pt x="134" y="1302"/>
                  </a:lnTo>
                  <a:lnTo>
                    <a:pt x="68" y="1535"/>
                  </a:lnTo>
                  <a:lnTo>
                    <a:pt x="1" y="1835"/>
                  </a:lnTo>
                  <a:lnTo>
                    <a:pt x="34" y="1902"/>
                  </a:lnTo>
                  <a:lnTo>
                    <a:pt x="68" y="2002"/>
                  </a:lnTo>
                  <a:lnTo>
                    <a:pt x="168" y="2036"/>
                  </a:lnTo>
                  <a:lnTo>
                    <a:pt x="234" y="2069"/>
                  </a:lnTo>
                  <a:lnTo>
                    <a:pt x="335" y="2036"/>
                  </a:lnTo>
                  <a:lnTo>
                    <a:pt x="401" y="2002"/>
                  </a:lnTo>
                  <a:lnTo>
                    <a:pt x="468" y="1902"/>
                  </a:lnTo>
                  <a:lnTo>
                    <a:pt x="501" y="1835"/>
                  </a:lnTo>
                  <a:lnTo>
                    <a:pt x="501" y="1802"/>
                  </a:lnTo>
                  <a:lnTo>
                    <a:pt x="501" y="1735"/>
                  </a:lnTo>
                  <a:lnTo>
                    <a:pt x="535" y="1635"/>
                  </a:lnTo>
                  <a:lnTo>
                    <a:pt x="601" y="1402"/>
                  </a:lnTo>
                  <a:lnTo>
                    <a:pt x="601" y="1368"/>
                  </a:lnTo>
                  <a:lnTo>
                    <a:pt x="635" y="1335"/>
                  </a:lnTo>
                  <a:lnTo>
                    <a:pt x="635" y="1302"/>
                  </a:lnTo>
                  <a:lnTo>
                    <a:pt x="668" y="1235"/>
                  </a:lnTo>
                  <a:lnTo>
                    <a:pt x="768" y="1035"/>
                  </a:lnTo>
                  <a:lnTo>
                    <a:pt x="902" y="868"/>
                  </a:lnTo>
                  <a:lnTo>
                    <a:pt x="1035" y="701"/>
                  </a:lnTo>
                  <a:lnTo>
                    <a:pt x="1202" y="568"/>
                  </a:lnTo>
                  <a:lnTo>
                    <a:pt x="1369" y="434"/>
                  </a:lnTo>
                  <a:lnTo>
                    <a:pt x="1436" y="367"/>
                  </a:lnTo>
                  <a:lnTo>
                    <a:pt x="1469" y="301"/>
                  </a:lnTo>
                  <a:lnTo>
                    <a:pt x="1502" y="201"/>
                  </a:lnTo>
                  <a:lnTo>
                    <a:pt x="1469" y="101"/>
                  </a:lnTo>
                  <a:lnTo>
                    <a:pt x="1402" y="34"/>
                  </a:lnTo>
                  <a:lnTo>
                    <a:pt x="1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5"/>
            <p:cNvSpPr/>
            <p:nvPr/>
          </p:nvSpPr>
          <p:spPr>
            <a:xfrm>
              <a:off x="2404175" y="2063875"/>
              <a:ext cx="63425" cy="94275"/>
            </a:xfrm>
            <a:custGeom>
              <a:rect b="b" l="l" r="r" t="t"/>
              <a:pathLst>
                <a:path extrusionOk="0" h="3771" w="2537">
                  <a:moveTo>
                    <a:pt x="267" y="0"/>
                  </a:moveTo>
                  <a:lnTo>
                    <a:pt x="167" y="33"/>
                  </a:lnTo>
                  <a:lnTo>
                    <a:pt x="101" y="67"/>
                  </a:lnTo>
                  <a:lnTo>
                    <a:pt x="34" y="134"/>
                  </a:lnTo>
                  <a:lnTo>
                    <a:pt x="0" y="234"/>
                  </a:lnTo>
                  <a:lnTo>
                    <a:pt x="0" y="501"/>
                  </a:lnTo>
                  <a:lnTo>
                    <a:pt x="34" y="801"/>
                  </a:lnTo>
                  <a:lnTo>
                    <a:pt x="67" y="1068"/>
                  </a:lnTo>
                  <a:lnTo>
                    <a:pt x="101" y="1335"/>
                  </a:lnTo>
                  <a:lnTo>
                    <a:pt x="201" y="1568"/>
                  </a:lnTo>
                  <a:lnTo>
                    <a:pt x="301" y="1835"/>
                  </a:lnTo>
                  <a:lnTo>
                    <a:pt x="534" y="2335"/>
                  </a:lnTo>
                  <a:lnTo>
                    <a:pt x="868" y="2769"/>
                  </a:lnTo>
                  <a:lnTo>
                    <a:pt x="1035" y="2969"/>
                  </a:lnTo>
                  <a:lnTo>
                    <a:pt x="1235" y="3170"/>
                  </a:lnTo>
                  <a:lnTo>
                    <a:pt x="1468" y="3336"/>
                  </a:lnTo>
                  <a:lnTo>
                    <a:pt x="1669" y="3503"/>
                  </a:lnTo>
                  <a:lnTo>
                    <a:pt x="1902" y="3637"/>
                  </a:lnTo>
                  <a:lnTo>
                    <a:pt x="2169" y="3737"/>
                  </a:lnTo>
                  <a:lnTo>
                    <a:pt x="2269" y="3770"/>
                  </a:lnTo>
                  <a:lnTo>
                    <a:pt x="2336" y="3770"/>
                  </a:lnTo>
                  <a:lnTo>
                    <a:pt x="2436" y="3737"/>
                  </a:lnTo>
                  <a:lnTo>
                    <a:pt x="2503" y="3670"/>
                  </a:lnTo>
                  <a:lnTo>
                    <a:pt x="2536" y="3570"/>
                  </a:lnTo>
                  <a:lnTo>
                    <a:pt x="2503" y="3470"/>
                  </a:lnTo>
                  <a:lnTo>
                    <a:pt x="2469" y="3403"/>
                  </a:lnTo>
                  <a:lnTo>
                    <a:pt x="2403" y="3336"/>
                  </a:lnTo>
                  <a:lnTo>
                    <a:pt x="1969" y="3103"/>
                  </a:lnTo>
                  <a:lnTo>
                    <a:pt x="1569" y="2803"/>
                  </a:lnTo>
                  <a:lnTo>
                    <a:pt x="1235" y="2469"/>
                  </a:lnTo>
                  <a:lnTo>
                    <a:pt x="968" y="2069"/>
                  </a:lnTo>
                  <a:lnTo>
                    <a:pt x="734" y="1668"/>
                  </a:lnTo>
                  <a:lnTo>
                    <a:pt x="568" y="1201"/>
                  </a:lnTo>
                  <a:lnTo>
                    <a:pt x="501" y="734"/>
                  </a:lnTo>
                  <a:lnTo>
                    <a:pt x="501" y="234"/>
                  </a:lnTo>
                  <a:lnTo>
                    <a:pt x="468" y="134"/>
                  </a:lnTo>
                  <a:lnTo>
                    <a:pt x="434" y="67"/>
                  </a:lnTo>
                  <a:lnTo>
                    <a:pt x="334" y="3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5"/>
            <p:cNvSpPr/>
            <p:nvPr/>
          </p:nvSpPr>
          <p:spPr>
            <a:xfrm>
              <a:off x="2247375" y="1765275"/>
              <a:ext cx="236900" cy="188525"/>
            </a:xfrm>
            <a:custGeom>
              <a:rect b="b" l="l" r="r" t="t"/>
              <a:pathLst>
                <a:path extrusionOk="0" h="7541" w="9476">
                  <a:moveTo>
                    <a:pt x="9275" y="0"/>
                  </a:moveTo>
                  <a:lnTo>
                    <a:pt x="8641" y="34"/>
                  </a:lnTo>
                  <a:lnTo>
                    <a:pt x="8007" y="100"/>
                  </a:lnTo>
                  <a:lnTo>
                    <a:pt x="7407" y="200"/>
                  </a:lnTo>
                  <a:lnTo>
                    <a:pt x="6806" y="334"/>
                  </a:lnTo>
                  <a:lnTo>
                    <a:pt x="6206" y="534"/>
                  </a:lnTo>
                  <a:lnTo>
                    <a:pt x="5639" y="768"/>
                  </a:lnTo>
                  <a:lnTo>
                    <a:pt x="5071" y="1001"/>
                  </a:lnTo>
                  <a:lnTo>
                    <a:pt x="4538" y="1301"/>
                  </a:lnTo>
                  <a:lnTo>
                    <a:pt x="4004" y="1635"/>
                  </a:lnTo>
                  <a:lnTo>
                    <a:pt x="3503" y="1969"/>
                  </a:lnTo>
                  <a:lnTo>
                    <a:pt x="3036" y="2369"/>
                  </a:lnTo>
                  <a:lnTo>
                    <a:pt x="2569" y="2803"/>
                  </a:lnTo>
                  <a:lnTo>
                    <a:pt x="2136" y="3236"/>
                  </a:lnTo>
                  <a:lnTo>
                    <a:pt x="1735" y="3704"/>
                  </a:lnTo>
                  <a:lnTo>
                    <a:pt x="1368" y="4204"/>
                  </a:lnTo>
                  <a:lnTo>
                    <a:pt x="1035" y="4738"/>
                  </a:lnTo>
                  <a:lnTo>
                    <a:pt x="701" y="5338"/>
                  </a:lnTo>
                  <a:lnTo>
                    <a:pt x="434" y="5972"/>
                  </a:lnTo>
                  <a:lnTo>
                    <a:pt x="200" y="6606"/>
                  </a:lnTo>
                  <a:lnTo>
                    <a:pt x="0" y="7240"/>
                  </a:lnTo>
                  <a:lnTo>
                    <a:pt x="0" y="7340"/>
                  </a:lnTo>
                  <a:lnTo>
                    <a:pt x="34" y="7440"/>
                  </a:lnTo>
                  <a:lnTo>
                    <a:pt x="100" y="7507"/>
                  </a:lnTo>
                  <a:lnTo>
                    <a:pt x="167" y="7540"/>
                  </a:lnTo>
                  <a:lnTo>
                    <a:pt x="334" y="7540"/>
                  </a:lnTo>
                  <a:lnTo>
                    <a:pt x="401" y="7474"/>
                  </a:lnTo>
                  <a:lnTo>
                    <a:pt x="467" y="7373"/>
                  </a:lnTo>
                  <a:lnTo>
                    <a:pt x="668" y="6673"/>
                  </a:lnTo>
                  <a:lnTo>
                    <a:pt x="934" y="6006"/>
                  </a:lnTo>
                  <a:lnTo>
                    <a:pt x="1235" y="5338"/>
                  </a:lnTo>
                  <a:lnTo>
                    <a:pt x="1602" y="4738"/>
                  </a:lnTo>
                  <a:lnTo>
                    <a:pt x="2035" y="4137"/>
                  </a:lnTo>
                  <a:lnTo>
                    <a:pt x="2469" y="3570"/>
                  </a:lnTo>
                  <a:lnTo>
                    <a:pt x="2970" y="3036"/>
                  </a:lnTo>
                  <a:lnTo>
                    <a:pt x="3537" y="2569"/>
                  </a:lnTo>
                  <a:lnTo>
                    <a:pt x="4137" y="2102"/>
                  </a:lnTo>
                  <a:lnTo>
                    <a:pt x="4805" y="1668"/>
                  </a:lnTo>
                  <a:lnTo>
                    <a:pt x="5505" y="1335"/>
                  </a:lnTo>
                  <a:lnTo>
                    <a:pt x="6206" y="1035"/>
                  </a:lnTo>
                  <a:lnTo>
                    <a:pt x="6940" y="801"/>
                  </a:lnTo>
                  <a:lnTo>
                    <a:pt x="7707" y="634"/>
                  </a:lnTo>
                  <a:lnTo>
                    <a:pt x="8474" y="534"/>
                  </a:lnTo>
                  <a:lnTo>
                    <a:pt x="9275" y="467"/>
                  </a:lnTo>
                  <a:lnTo>
                    <a:pt x="9375" y="467"/>
                  </a:lnTo>
                  <a:lnTo>
                    <a:pt x="9442" y="401"/>
                  </a:lnTo>
                  <a:lnTo>
                    <a:pt x="9475" y="334"/>
                  </a:lnTo>
                  <a:lnTo>
                    <a:pt x="9475" y="234"/>
                  </a:lnTo>
                  <a:lnTo>
                    <a:pt x="9475" y="134"/>
                  </a:lnTo>
                  <a:lnTo>
                    <a:pt x="9442" y="67"/>
                  </a:lnTo>
                  <a:lnTo>
                    <a:pt x="9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5"/>
            <p:cNvSpPr/>
            <p:nvPr/>
          </p:nvSpPr>
          <p:spPr>
            <a:xfrm>
              <a:off x="2087225" y="1789450"/>
              <a:ext cx="97625" cy="62600"/>
            </a:xfrm>
            <a:custGeom>
              <a:rect b="b" l="l" r="r" t="t"/>
              <a:pathLst>
                <a:path extrusionOk="0" h="2504" w="3905">
                  <a:moveTo>
                    <a:pt x="234" y="1"/>
                  </a:moveTo>
                  <a:lnTo>
                    <a:pt x="168" y="34"/>
                  </a:lnTo>
                  <a:lnTo>
                    <a:pt x="67" y="68"/>
                  </a:lnTo>
                  <a:lnTo>
                    <a:pt x="34" y="134"/>
                  </a:lnTo>
                  <a:lnTo>
                    <a:pt x="1" y="234"/>
                  </a:lnTo>
                  <a:lnTo>
                    <a:pt x="1" y="301"/>
                  </a:lnTo>
                  <a:lnTo>
                    <a:pt x="34" y="368"/>
                  </a:lnTo>
                  <a:lnTo>
                    <a:pt x="101" y="435"/>
                  </a:lnTo>
                  <a:lnTo>
                    <a:pt x="1002" y="868"/>
                  </a:lnTo>
                  <a:lnTo>
                    <a:pt x="1902" y="1335"/>
                  </a:lnTo>
                  <a:lnTo>
                    <a:pt x="2736" y="1869"/>
                  </a:lnTo>
                  <a:lnTo>
                    <a:pt x="3571" y="2436"/>
                  </a:lnTo>
                  <a:lnTo>
                    <a:pt x="3671" y="2503"/>
                  </a:lnTo>
                  <a:lnTo>
                    <a:pt x="3737" y="2470"/>
                  </a:lnTo>
                  <a:lnTo>
                    <a:pt x="3804" y="2436"/>
                  </a:lnTo>
                  <a:lnTo>
                    <a:pt x="3871" y="2370"/>
                  </a:lnTo>
                  <a:lnTo>
                    <a:pt x="3904" y="2303"/>
                  </a:lnTo>
                  <a:lnTo>
                    <a:pt x="3904" y="2203"/>
                  </a:lnTo>
                  <a:lnTo>
                    <a:pt x="3871" y="2103"/>
                  </a:lnTo>
                  <a:lnTo>
                    <a:pt x="3804" y="2036"/>
                  </a:lnTo>
                  <a:lnTo>
                    <a:pt x="2970" y="1469"/>
                  </a:lnTo>
                  <a:lnTo>
                    <a:pt x="2136" y="935"/>
                  </a:lnTo>
                  <a:lnTo>
                    <a:pt x="1268" y="468"/>
                  </a:lnTo>
                  <a:lnTo>
                    <a:pt x="3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5"/>
            <p:cNvSpPr/>
            <p:nvPr/>
          </p:nvSpPr>
          <p:spPr>
            <a:xfrm>
              <a:off x="2214850" y="1676025"/>
              <a:ext cx="55075" cy="67575"/>
            </a:xfrm>
            <a:custGeom>
              <a:rect b="b" l="l" r="r" t="t"/>
              <a:pathLst>
                <a:path extrusionOk="0" h="2703" w="2203">
                  <a:moveTo>
                    <a:pt x="134" y="1"/>
                  </a:move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0" y="301"/>
                  </a:lnTo>
                  <a:lnTo>
                    <a:pt x="67" y="401"/>
                  </a:lnTo>
                  <a:lnTo>
                    <a:pt x="1802" y="2636"/>
                  </a:lnTo>
                  <a:lnTo>
                    <a:pt x="1868" y="2670"/>
                  </a:lnTo>
                  <a:lnTo>
                    <a:pt x="1969" y="2703"/>
                  </a:lnTo>
                  <a:lnTo>
                    <a:pt x="2069" y="2670"/>
                  </a:lnTo>
                  <a:lnTo>
                    <a:pt x="2135" y="2636"/>
                  </a:lnTo>
                  <a:lnTo>
                    <a:pt x="2202" y="2536"/>
                  </a:lnTo>
                  <a:lnTo>
                    <a:pt x="2202" y="2469"/>
                  </a:lnTo>
                  <a:lnTo>
                    <a:pt x="2202" y="2369"/>
                  </a:lnTo>
                  <a:lnTo>
                    <a:pt x="2135" y="2303"/>
                  </a:lnTo>
                  <a:lnTo>
                    <a:pt x="401" y="67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5"/>
            <p:cNvSpPr/>
            <p:nvPr/>
          </p:nvSpPr>
          <p:spPr>
            <a:xfrm>
              <a:off x="2354975" y="1607625"/>
              <a:ext cx="29200" cy="80100"/>
            </a:xfrm>
            <a:custGeom>
              <a:rect b="b" l="l" r="r" t="t"/>
              <a:pathLst>
                <a:path extrusionOk="0" h="3204" w="1168">
                  <a:moveTo>
                    <a:pt x="200" y="1"/>
                  </a:moveTo>
                  <a:lnTo>
                    <a:pt x="100" y="68"/>
                  </a:lnTo>
                  <a:lnTo>
                    <a:pt x="33" y="101"/>
                  </a:lnTo>
                  <a:lnTo>
                    <a:pt x="0" y="201"/>
                  </a:lnTo>
                  <a:lnTo>
                    <a:pt x="0" y="301"/>
                  </a:lnTo>
                  <a:lnTo>
                    <a:pt x="701" y="3037"/>
                  </a:lnTo>
                  <a:lnTo>
                    <a:pt x="767" y="3137"/>
                  </a:lnTo>
                  <a:lnTo>
                    <a:pt x="834" y="3170"/>
                  </a:lnTo>
                  <a:lnTo>
                    <a:pt x="901" y="3204"/>
                  </a:lnTo>
                  <a:lnTo>
                    <a:pt x="1001" y="3204"/>
                  </a:lnTo>
                  <a:lnTo>
                    <a:pt x="1068" y="3170"/>
                  </a:lnTo>
                  <a:lnTo>
                    <a:pt x="1134" y="3104"/>
                  </a:lnTo>
                  <a:lnTo>
                    <a:pt x="1168" y="3003"/>
                  </a:lnTo>
                  <a:lnTo>
                    <a:pt x="1168" y="2903"/>
                  </a:lnTo>
                  <a:lnTo>
                    <a:pt x="467" y="168"/>
                  </a:lnTo>
                  <a:lnTo>
                    <a:pt x="434" y="68"/>
                  </a:lnTo>
                  <a:lnTo>
                    <a:pt x="367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5"/>
            <p:cNvSpPr/>
            <p:nvPr/>
          </p:nvSpPr>
          <p:spPr>
            <a:xfrm>
              <a:off x="2505925" y="1594300"/>
              <a:ext cx="11700" cy="79250"/>
            </a:xfrm>
            <a:custGeom>
              <a:rect b="b" l="l" r="r" t="t"/>
              <a:pathLst>
                <a:path extrusionOk="0" h="3170" w="468">
                  <a:moveTo>
                    <a:pt x="134" y="0"/>
                  </a:moveTo>
                  <a:lnTo>
                    <a:pt x="67" y="33"/>
                  </a:lnTo>
                  <a:lnTo>
                    <a:pt x="1" y="133"/>
                  </a:lnTo>
                  <a:lnTo>
                    <a:pt x="1" y="234"/>
                  </a:lnTo>
                  <a:lnTo>
                    <a:pt x="1" y="2936"/>
                  </a:lnTo>
                  <a:lnTo>
                    <a:pt x="1" y="3036"/>
                  </a:lnTo>
                  <a:lnTo>
                    <a:pt x="67" y="3103"/>
                  </a:lnTo>
                  <a:lnTo>
                    <a:pt x="134" y="3169"/>
                  </a:lnTo>
                  <a:lnTo>
                    <a:pt x="301" y="3169"/>
                  </a:lnTo>
                  <a:lnTo>
                    <a:pt x="401" y="3103"/>
                  </a:lnTo>
                  <a:lnTo>
                    <a:pt x="434" y="3036"/>
                  </a:lnTo>
                  <a:lnTo>
                    <a:pt x="468" y="2936"/>
                  </a:lnTo>
                  <a:lnTo>
                    <a:pt x="468" y="234"/>
                  </a:lnTo>
                  <a:lnTo>
                    <a:pt x="434" y="133"/>
                  </a:lnTo>
                  <a:lnTo>
                    <a:pt x="401" y="3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5"/>
            <p:cNvSpPr/>
            <p:nvPr/>
          </p:nvSpPr>
          <p:spPr>
            <a:xfrm>
              <a:off x="2715275" y="1630150"/>
              <a:ext cx="25050" cy="34225"/>
            </a:xfrm>
            <a:custGeom>
              <a:rect b="b" l="l" r="r" t="t"/>
              <a:pathLst>
                <a:path extrusionOk="0" h="1369" w="1002">
                  <a:moveTo>
                    <a:pt x="701" y="1"/>
                  </a:moveTo>
                  <a:lnTo>
                    <a:pt x="635" y="67"/>
                  </a:lnTo>
                  <a:lnTo>
                    <a:pt x="568" y="134"/>
                  </a:lnTo>
                  <a:lnTo>
                    <a:pt x="34" y="1035"/>
                  </a:lnTo>
                  <a:lnTo>
                    <a:pt x="1" y="1102"/>
                  </a:lnTo>
                  <a:lnTo>
                    <a:pt x="1" y="1202"/>
                  </a:lnTo>
                  <a:lnTo>
                    <a:pt x="34" y="1302"/>
                  </a:lnTo>
                  <a:lnTo>
                    <a:pt x="101" y="1368"/>
                  </a:lnTo>
                  <a:lnTo>
                    <a:pt x="268" y="1368"/>
                  </a:lnTo>
                  <a:lnTo>
                    <a:pt x="368" y="1335"/>
                  </a:lnTo>
                  <a:lnTo>
                    <a:pt x="434" y="1268"/>
                  </a:lnTo>
                  <a:lnTo>
                    <a:pt x="968" y="368"/>
                  </a:lnTo>
                  <a:lnTo>
                    <a:pt x="1002" y="267"/>
                  </a:lnTo>
                  <a:lnTo>
                    <a:pt x="1002" y="167"/>
                  </a:lnTo>
                  <a:lnTo>
                    <a:pt x="968" y="101"/>
                  </a:lnTo>
                  <a:lnTo>
                    <a:pt x="868" y="34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5"/>
            <p:cNvSpPr/>
            <p:nvPr/>
          </p:nvSpPr>
          <p:spPr>
            <a:xfrm>
              <a:off x="2824550" y="1711900"/>
              <a:ext cx="43400" cy="52550"/>
            </a:xfrm>
            <a:custGeom>
              <a:rect b="b" l="l" r="r" t="t"/>
              <a:pathLst>
                <a:path extrusionOk="0" h="2102" w="1736">
                  <a:moveTo>
                    <a:pt x="1535" y="0"/>
                  </a:moveTo>
                  <a:lnTo>
                    <a:pt x="1435" y="33"/>
                  </a:lnTo>
                  <a:lnTo>
                    <a:pt x="1335" y="67"/>
                  </a:lnTo>
                  <a:lnTo>
                    <a:pt x="1301" y="134"/>
                  </a:lnTo>
                  <a:lnTo>
                    <a:pt x="1034" y="567"/>
                  </a:lnTo>
                  <a:lnTo>
                    <a:pt x="734" y="968"/>
                  </a:lnTo>
                  <a:lnTo>
                    <a:pt x="401" y="1368"/>
                  </a:lnTo>
                  <a:lnTo>
                    <a:pt x="67" y="1702"/>
                  </a:lnTo>
                  <a:lnTo>
                    <a:pt x="0" y="1802"/>
                  </a:lnTo>
                  <a:lnTo>
                    <a:pt x="0" y="1868"/>
                  </a:lnTo>
                  <a:lnTo>
                    <a:pt x="0" y="1969"/>
                  </a:lnTo>
                  <a:lnTo>
                    <a:pt x="67" y="2035"/>
                  </a:lnTo>
                  <a:lnTo>
                    <a:pt x="134" y="2102"/>
                  </a:lnTo>
                  <a:lnTo>
                    <a:pt x="300" y="2102"/>
                  </a:lnTo>
                  <a:lnTo>
                    <a:pt x="367" y="2035"/>
                  </a:lnTo>
                  <a:lnTo>
                    <a:pt x="768" y="1668"/>
                  </a:lnTo>
                  <a:lnTo>
                    <a:pt x="1101" y="1268"/>
                  </a:lnTo>
                  <a:lnTo>
                    <a:pt x="1401" y="834"/>
                  </a:lnTo>
                  <a:lnTo>
                    <a:pt x="1702" y="367"/>
                  </a:lnTo>
                  <a:lnTo>
                    <a:pt x="1735" y="267"/>
                  </a:lnTo>
                  <a:lnTo>
                    <a:pt x="1702" y="200"/>
                  </a:lnTo>
                  <a:lnTo>
                    <a:pt x="1668" y="100"/>
                  </a:lnTo>
                  <a:lnTo>
                    <a:pt x="1602" y="33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5"/>
            <p:cNvSpPr/>
            <p:nvPr/>
          </p:nvSpPr>
          <p:spPr>
            <a:xfrm>
              <a:off x="2887925" y="1839500"/>
              <a:ext cx="56750" cy="52575"/>
            </a:xfrm>
            <a:custGeom>
              <a:rect b="b" l="l" r="r" t="t"/>
              <a:pathLst>
                <a:path extrusionOk="0" h="2103" w="2270">
                  <a:moveTo>
                    <a:pt x="2036" y="1"/>
                  </a:moveTo>
                  <a:lnTo>
                    <a:pt x="1936" y="34"/>
                  </a:lnTo>
                  <a:lnTo>
                    <a:pt x="1435" y="401"/>
                  </a:lnTo>
                  <a:lnTo>
                    <a:pt x="935" y="801"/>
                  </a:lnTo>
                  <a:lnTo>
                    <a:pt x="468" y="1235"/>
                  </a:lnTo>
                  <a:lnTo>
                    <a:pt x="67" y="1702"/>
                  </a:lnTo>
                  <a:lnTo>
                    <a:pt x="1" y="1769"/>
                  </a:lnTo>
                  <a:lnTo>
                    <a:pt x="1" y="1869"/>
                  </a:lnTo>
                  <a:lnTo>
                    <a:pt x="1" y="1969"/>
                  </a:lnTo>
                  <a:lnTo>
                    <a:pt x="67" y="2036"/>
                  </a:lnTo>
                  <a:lnTo>
                    <a:pt x="134" y="2069"/>
                  </a:lnTo>
                  <a:lnTo>
                    <a:pt x="234" y="2102"/>
                  </a:lnTo>
                  <a:lnTo>
                    <a:pt x="301" y="2102"/>
                  </a:lnTo>
                  <a:lnTo>
                    <a:pt x="401" y="2036"/>
                  </a:lnTo>
                  <a:lnTo>
                    <a:pt x="801" y="1602"/>
                  </a:lnTo>
                  <a:lnTo>
                    <a:pt x="1235" y="1168"/>
                  </a:lnTo>
                  <a:lnTo>
                    <a:pt x="1669" y="801"/>
                  </a:lnTo>
                  <a:lnTo>
                    <a:pt x="2169" y="434"/>
                  </a:lnTo>
                  <a:lnTo>
                    <a:pt x="2236" y="368"/>
                  </a:lnTo>
                  <a:lnTo>
                    <a:pt x="2269" y="301"/>
                  </a:lnTo>
                  <a:lnTo>
                    <a:pt x="2269" y="201"/>
                  </a:lnTo>
                  <a:lnTo>
                    <a:pt x="2269" y="134"/>
                  </a:lnTo>
                  <a:lnTo>
                    <a:pt x="2203" y="6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5"/>
            <p:cNvSpPr/>
            <p:nvPr/>
          </p:nvSpPr>
          <p:spPr>
            <a:xfrm>
              <a:off x="2910450" y="2002975"/>
              <a:ext cx="65925" cy="30050"/>
            </a:xfrm>
            <a:custGeom>
              <a:rect b="b" l="l" r="r" t="t"/>
              <a:pathLst>
                <a:path extrusionOk="0" h="1202" w="2637">
                  <a:moveTo>
                    <a:pt x="2469" y="1"/>
                  </a:moveTo>
                  <a:lnTo>
                    <a:pt x="2369" y="34"/>
                  </a:lnTo>
                  <a:lnTo>
                    <a:pt x="167" y="735"/>
                  </a:lnTo>
                  <a:lnTo>
                    <a:pt x="101" y="801"/>
                  </a:lnTo>
                  <a:lnTo>
                    <a:pt x="34" y="868"/>
                  </a:lnTo>
                  <a:lnTo>
                    <a:pt x="1" y="968"/>
                  </a:lnTo>
                  <a:lnTo>
                    <a:pt x="34" y="1035"/>
                  </a:lnTo>
                  <a:lnTo>
                    <a:pt x="67" y="1135"/>
                  </a:lnTo>
                  <a:lnTo>
                    <a:pt x="134" y="1202"/>
                  </a:lnTo>
                  <a:lnTo>
                    <a:pt x="301" y="1202"/>
                  </a:lnTo>
                  <a:lnTo>
                    <a:pt x="2469" y="468"/>
                  </a:lnTo>
                  <a:lnTo>
                    <a:pt x="2569" y="434"/>
                  </a:lnTo>
                  <a:lnTo>
                    <a:pt x="2636" y="334"/>
                  </a:lnTo>
                  <a:lnTo>
                    <a:pt x="2636" y="268"/>
                  </a:lnTo>
                  <a:lnTo>
                    <a:pt x="2636" y="167"/>
                  </a:lnTo>
                  <a:lnTo>
                    <a:pt x="2603" y="101"/>
                  </a:lnTo>
                  <a:lnTo>
                    <a:pt x="2536" y="34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5"/>
            <p:cNvSpPr/>
            <p:nvPr/>
          </p:nvSpPr>
          <p:spPr>
            <a:xfrm>
              <a:off x="2083050" y="1962100"/>
              <a:ext cx="61750" cy="25050"/>
            </a:xfrm>
            <a:custGeom>
              <a:rect b="b" l="l" r="r" t="t"/>
              <a:pathLst>
                <a:path extrusionOk="0" h="1002" w="2470">
                  <a:moveTo>
                    <a:pt x="168" y="1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1" y="201"/>
                  </a:lnTo>
                  <a:lnTo>
                    <a:pt x="1" y="268"/>
                  </a:lnTo>
                  <a:lnTo>
                    <a:pt x="1" y="368"/>
                  </a:lnTo>
                  <a:lnTo>
                    <a:pt x="68" y="435"/>
                  </a:lnTo>
                  <a:lnTo>
                    <a:pt x="168" y="468"/>
                  </a:lnTo>
                  <a:lnTo>
                    <a:pt x="2169" y="968"/>
                  </a:lnTo>
                  <a:lnTo>
                    <a:pt x="2270" y="1002"/>
                  </a:lnTo>
                  <a:lnTo>
                    <a:pt x="2336" y="968"/>
                  </a:lnTo>
                  <a:lnTo>
                    <a:pt x="2403" y="902"/>
                  </a:lnTo>
                  <a:lnTo>
                    <a:pt x="2436" y="802"/>
                  </a:lnTo>
                  <a:lnTo>
                    <a:pt x="2470" y="735"/>
                  </a:lnTo>
                  <a:lnTo>
                    <a:pt x="2436" y="635"/>
                  </a:lnTo>
                  <a:lnTo>
                    <a:pt x="2370" y="568"/>
                  </a:lnTo>
                  <a:lnTo>
                    <a:pt x="2303" y="535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5"/>
            <p:cNvSpPr/>
            <p:nvPr/>
          </p:nvSpPr>
          <p:spPr>
            <a:xfrm>
              <a:off x="2077225" y="2006325"/>
              <a:ext cx="57575" cy="19200"/>
            </a:xfrm>
            <a:custGeom>
              <a:rect b="b" l="l" r="r" t="t"/>
              <a:pathLst>
                <a:path extrusionOk="0" h="768" w="2303">
                  <a:moveTo>
                    <a:pt x="201" y="0"/>
                  </a:moveTo>
                  <a:lnTo>
                    <a:pt x="134" y="33"/>
                  </a:lnTo>
                  <a:lnTo>
                    <a:pt x="67" y="67"/>
                  </a:lnTo>
                  <a:lnTo>
                    <a:pt x="0" y="167"/>
                  </a:lnTo>
                  <a:lnTo>
                    <a:pt x="0" y="267"/>
                  </a:lnTo>
                  <a:lnTo>
                    <a:pt x="34" y="334"/>
                  </a:lnTo>
                  <a:lnTo>
                    <a:pt x="100" y="400"/>
                  </a:lnTo>
                  <a:lnTo>
                    <a:pt x="167" y="434"/>
                  </a:lnTo>
                  <a:lnTo>
                    <a:pt x="2002" y="767"/>
                  </a:lnTo>
                  <a:lnTo>
                    <a:pt x="2102" y="767"/>
                  </a:lnTo>
                  <a:lnTo>
                    <a:pt x="2169" y="734"/>
                  </a:lnTo>
                  <a:lnTo>
                    <a:pt x="2236" y="667"/>
                  </a:lnTo>
                  <a:lnTo>
                    <a:pt x="2302" y="601"/>
                  </a:lnTo>
                  <a:lnTo>
                    <a:pt x="2302" y="501"/>
                  </a:lnTo>
                  <a:lnTo>
                    <a:pt x="2269" y="434"/>
                  </a:lnTo>
                  <a:lnTo>
                    <a:pt x="2202" y="334"/>
                  </a:lnTo>
                  <a:lnTo>
                    <a:pt x="2136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56"/>
          <p:cNvSpPr txBox="1"/>
          <p:nvPr>
            <p:ph idx="1" type="subTitle"/>
          </p:nvPr>
        </p:nvSpPr>
        <p:spPr>
          <a:xfrm>
            <a:off x="867700" y="1106350"/>
            <a:ext cx="5695800" cy="24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Char char="●"/>
            </a:pPr>
            <a:r>
              <a:rPr lang="en" sz="1800">
                <a:latin typeface="Hammersmith One"/>
                <a:ea typeface="Hammersmith One"/>
                <a:cs typeface="Hammersmith One"/>
                <a:sym typeface="Hammersmith One"/>
              </a:rPr>
              <a:t>Apply the same s</a:t>
            </a:r>
            <a:r>
              <a:rPr lang="en" sz="1800">
                <a:latin typeface="Hammersmith One"/>
                <a:ea typeface="Hammersmith One"/>
                <a:cs typeface="Hammersmith One"/>
                <a:sym typeface="Hammersmith One"/>
              </a:rPr>
              <a:t>t</a:t>
            </a:r>
            <a:r>
              <a:rPr lang="en" sz="1800">
                <a:latin typeface="Hammersmith One"/>
                <a:ea typeface="Hammersmith One"/>
                <a:cs typeface="Hammersmith One"/>
                <a:sym typeface="Hammersmith One"/>
              </a:rPr>
              <a:t>udy to different power grids</a:t>
            </a:r>
            <a:endParaRPr sz="18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Char char="●"/>
            </a:pPr>
            <a:r>
              <a:rPr lang="en" sz="1800">
                <a:latin typeface="Hammersmith One"/>
                <a:ea typeface="Hammersmith One"/>
                <a:cs typeface="Hammersmith One"/>
                <a:sym typeface="Hammersmith One"/>
              </a:rPr>
              <a:t>Financial study to measure the economic impact to configure power supply based on forecasts.</a:t>
            </a:r>
            <a:endParaRPr sz="18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Char char="●"/>
            </a:pPr>
            <a:r>
              <a:rPr lang="en" sz="1800">
                <a:latin typeface="Hammersmith One"/>
                <a:ea typeface="Hammersmith One"/>
                <a:cs typeface="Hammersmith One"/>
                <a:sym typeface="Hammersmith One"/>
              </a:rPr>
              <a:t>Real time model performance and improvement</a:t>
            </a:r>
            <a:endParaRPr sz="1800"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100"/>
              </a:spcAft>
              <a:buNone/>
            </a:pPr>
            <a:r>
              <a:t/>
            </a:r>
            <a:endParaRPr sz="1800"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903" name="Google Shape;903;p56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4" name="Google Shape;904;p56"/>
          <p:cNvSpPr txBox="1"/>
          <p:nvPr>
            <p:ph idx="5" type="title"/>
          </p:nvPr>
        </p:nvSpPr>
        <p:spPr>
          <a:xfrm>
            <a:off x="318625" y="147600"/>
            <a:ext cx="63213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next steps and improvements</a:t>
            </a:r>
            <a:endParaRPr/>
          </a:p>
        </p:txBody>
      </p:sp>
      <p:sp>
        <p:nvSpPr>
          <p:cNvPr id="905" name="Google Shape;905;p56"/>
          <p:cNvSpPr/>
          <p:nvPr/>
        </p:nvSpPr>
        <p:spPr>
          <a:xfrm>
            <a:off x="6931770" y="1841638"/>
            <a:ext cx="1242900" cy="1242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6" name="Google Shape;906;p56"/>
          <p:cNvGrpSpPr/>
          <p:nvPr/>
        </p:nvGrpSpPr>
        <p:grpSpPr>
          <a:xfrm rot="-2533580">
            <a:off x="7134020" y="1726640"/>
            <a:ext cx="1412420" cy="1789736"/>
            <a:chOff x="2077225" y="1594300"/>
            <a:chExt cx="899150" cy="1139350"/>
          </a:xfrm>
        </p:grpSpPr>
        <p:sp>
          <p:nvSpPr>
            <p:cNvPr id="907" name="Google Shape;907;p56"/>
            <p:cNvSpPr/>
            <p:nvPr/>
          </p:nvSpPr>
          <p:spPr>
            <a:xfrm>
              <a:off x="2252375" y="1786125"/>
              <a:ext cx="535500" cy="779875"/>
            </a:xfrm>
            <a:custGeom>
              <a:rect b="b" l="l" r="r" t="t"/>
              <a:pathLst>
                <a:path extrusionOk="0" h="31195" w="21420">
                  <a:moveTo>
                    <a:pt x="11110" y="0"/>
                  </a:moveTo>
                  <a:lnTo>
                    <a:pt x="10310" y="67"/>
                  </a:lnTo>
                  <a:lnTo>
                    <a:pt x="9542" y="201"/>
                  </a:lnTo>
                  <a:lnTo>
                    <a:pt x="8775" y="367"/>
                  </a:lnTo>
                  <a:lnTo>
                    <a:pt x="8041" y="601"/>
                  </a:lnTo>
                  <a:lnTo>
                    <a:pt x="7274" y="868"/>
                  </a:lnTo>
                  <a:lnTo>
                    <a:pt x="6573" y="1168"/>
                  </a:lnTo>
                  <a:lnTo>
                    <a:pt x="5872" y="1535"/>
                  </a:lnTo>
                  <a:lnTo>
                    <a:pt x="5205" y="1969"/>
                  </a:lnTo>
                  <a:lnTo>
                    <a:pt x="4571" y="2436"/>
                  </a:lnTo>
                  <a:lnTo>
                    <a:pt x="3971" y="2936"/>
                  </a:lnTo>
                  <a:lnTo>
                    <a:pt x="3437" y="3470"/>
                  </a:lnTo>
                  <a:lnTo>
                    <a:pt x="2903" y="4037"/>
                  </a:lnTo>
                  <a:lnTo>
                    <a:pt x="2403" y="4638"/>
                  </a:lnTo>
                  <a:lnTo>
                    <a:pt x="1969" y="5305"/>
                  </a:lnTo>
                  <a:lnTo>
                    <a:pt x="1569" y="5972"/>
                  </a:lnTo>
                  <a:lnTo>
                    <a:pt x="1202" y="6640"/>
                  </a:lnTo>
                  <a:lnTo>
                    <a:pt x="901" y="7373"/>
                  </a:lnTo>
                  <a:lnTo>
                    <a:pt x="634" y="8107"/>
                  </a:lnTo>
                  <a:lnTo>
                    <a:pt x="401" y="8841"/>
                  </a:lnTo>
                  <a:lnTo>
                    <a:pt x="234" y="9609"/>
                  </a:lnTo>
                  <a:lnTo>
                    <a:pt x="101" y="10376"/>
                  </a:lnTo>
                  <a:lnTo>
                    <a:pt x="34" y="11143"/>
                  </a:lnTo>
                  <a:lnTo>
                    <a:pt x="0" y="11911"/>
                  </a:lnTo>
                  <a:lnTo>
                    <a:pt x="34" y="12711"/>
                  </a:lnTo>
                  <a:lnTo>
                    <a:pt x="101" y="13445"/>
                  </a:lnTo>
                  <a:lnTo>
                    <a:pt x="234" y="14179"/>
                  </a:lnTo>
                  <a:lnTo>
                    <a:pt x="401" y="14880"/>
                  </a:lnTo>
                  <a:lnTo>
                    <a:pt x="634" y="15581"/>
                  </a:lnTo>
                  <a:lnTo>
                    <a:pt x="868" y="16281"/>
                  </a:lnTo>
                  <a:lnTo>
                    <a:pt x="1168" y="16982"/>
                  </a:lnTo>
                  <a:lnTo>
                    <a:pt x="1502" y="17616"/>
                  </a:lnTo>
                  <a:lnTo>
                    <a:pt x="1869" y="18283"/>
                  </a:lnTo>
                  <a:lnTo>
                    <a:pt x="2303" y="18950"/>
                  </a:lnTo>
                  <a:lnTo>
                    <a:pt x="2770" y="19584"/>
                  </a:lnTo>
                  <a:lnTo>
                    <a:pt x="3704" y="20885"/>
                  </a:lnTo>
                  <a:lnTo>
                    <a:pt x="4171" y="21553"/>
                  </a:lnTo>
                  <a:lnTo>
                    <a:pt x="4571" y="22253"/>
                  </a:lnTo>
                  <a:lnTo>
                    <a:pt x="4905" y="22954"/>
                  </a:lnTo>
                  <a:lnTo>
                    <a:pt x="5072" y="23321"/>
                  </a:lnTo>
                  <a:lnTo>
                    <a:pt x="5172" y="23721"/>
                  </a:lnTo>
                  <a:lnTo>
                    <a:pt x="5405" y="24589"/>
                  </a:lnTo>
                  <a:lnTo>
                    <a:pt x="5572" y="25489"/>
                  </a:lnTo>
                  <a:lnTo>
                    <a:pt x="5672" y="26390"/>
                  </a:lnTo>
                  <a:lnTo>
                    <a:pt x="5705" y="27258"/>
                  </a:lnTo>
                  <a:lnTo>
                    <a:pt x="5705" y="28158"/>
                  </a:lnTo>
                  <a:lnTo>
                    <a:pt x="5639" y="29059"/>
                  </a:lnTo>
                  <a:lnTo>
                    <a:pt x="5572" y="29960"/>
                  </a:lnTo>
                  <a:lnTo>
                    <a:pt x="5439" y="30861"/>
                  </a:lnTo>
                  <a:lnTo>
                    <a:pt x="10276" y="31194"/>
                  </a:lnTo>
                  <a:lnTo>
                    <a:pt x="10343" y="29993"/>
                  </a:lnTo>
                  <a:lnTo>
                    <a:pt x="10443" y="28792"/>
                  </a:lnTo>
                  <a:lnTo>
                    <a:pt x="10576" y="27591"/>
                  </a:lnTo>
                  <a:lnTo>
                    <a:pt x="10677" y="27024"/>
                  </a:lnTo>
                  <a:lnTo>
                    <a:pt x="10810" y="26423"/>
                  </a:lnTo>
                  <a:lnTo>
                    <a:pt x="10977" y="25856"/>
                  </a:lnTo>
                  <a:lnTo>
                    <a:pt x="11144" y="25323"/>
                  </a:lnTo>
                  <a:lnTo>
                    <a:pt x="11344" y="24755"/>
                  </a:lnTo>
                  <a:lnTo>
                    <a:pt x="11611" y="24255"/>
                  </a:lnTo>
                  <a:lnTo>
                    <a:pt x="11911" y="23721"/>
                  </a:lnTo>
                  <a:lnTo>
                    <a:pt x="12245" y="23254"/>
                  </a:lnTo>
                  <a:lnTo>
                    <a:pt x="12645" y="22787"/>
                  </a:lnTo>
                  <a:lnTo>
                    <a:pt x="13079" y="22320"/>
                  </a:lnTo>
                  <a:lnTo>
                    <a:pt x="13412" y="22020"/>
                  </a:lnTo>
                  <a:lnTo>
                    <a:pt x="13779" y="21753"/>
                  </a:lnTo>
                  <a:lnTo>
                    <a:pt x="14580" y="21219"/>
                  </a:lnTo>
                  <a:lnTo>
                    <a:pt x="15381" y="20718"/>
                  </a:lnTo>
                  <a:lnTo>
                    <a:pt x="16148" y="20185"/>
                  </a:lnTo>
                  <a:lnTo>
                    <a:pt x="16615" y="19818"/>
                  </a:lnTo>
                  <a:lnTo>
                    <a:pt x="17082" y="19417"/>
                  </a:lnTo>
                  <a:lnTo>
                    <a:pt x="17482" y="19017"/>
                  </a:lnTo>
                  <a:lnTo>
                    <a:pt x="17883" y="18617"/>
                  </a:lnTo>
                  <a:lnTo>
                    <a:pt x="18250" y="18150"/>
                  </a:lnTo>
                  <a:lnTo>
                    <a:pt x="18617" y="17683"/>
                  </a:lnTo>
                  <a:lnTo>
                    <a:pt x="18950" y="17215"/>
                  </a:lnTo>
                  <a:lnTo>
                    <a:pt x="19251" y="16715"/>
                  </a:lnTo>
                  <a:lnTo>
                    <a:pt x="19518" y="16215"/>
                  </a:lnTo>
                  <a:lnTo>
                    <a:pt x="19784" y="15714"/>
                  </a:lnTo>
                  <a:lnTo>
                    <a:pt x="20051" y="15180"/>
                  </a:lnTo>
                  <a:lnTo>
                    <a:pt x="20252" y="14647"/>
                  </a:lnTo>
                  <a:lnTo>
                    <a:pt x="20452" y="14079"/>
                  </a:lnTo>
                  <a:lnTo>
                    <a:pt x="20619" y="13512"/>
                  </a:lnTo>
                  <a:lnTo>
                    <a:pt x="20785" y="12945"/>
                  </a:lnTo>
                  <a:lnTo>
                    <a:pt x="20919" y="12378"/>
                  </a:lnTo>
                  <a:lnTo>
                    <a:pt x="21152" y="11277"/>
                  </a:lnTo>
                  <a:lnTo>
                    <a:pt x="21252" y="10710"/>
                  </a:lnTo>
                  <a:lnTo>
                    <a:pt x="21353" y="10143"/>
                  </a:lnTo>
                  <a:lnTo>
                    <a:pt x="21386" y="9575"/>
                  </a:lnTo>
                  <a:lnTo>
                    <a:pt x="21419" y="9008"/>
                  </a:lnTo>
                  <a:lnTo>
                    <a:pt x="21386" y="8441"/>
                  </a:lnTo>
                  <a:lnTo>
                    <a:pt x="21353" y="7874"/>
                  </a:lnTo>
                  <a:lnTo>
                    <a:pt x="21286" y="7373"/>
                  </a:lnTo>
                  <a:lnTo>
                    <a:pt x="21186" y="6906"/>
                  </a:lnTo>
                  <a:lnTo>
                    <a:pt x="21019" y="6439"/>
                  </a:lnTo>
                  <a:lnTo>
                    <a:pt x="20885" y="5972"/>
                  </a:lnTo>
                  <a:lnTo>
                    <a:pt x="20685" y="5505"/>
                  </a:lnTo>
                  <a:lnTo>
                    <a:pt x="20452" y="5071"/>
                  </a:lnTo>
                  <a:lnTo>
                    <a:pt x="20218" y="4638"/>
                  </a:lnTo>
                  <a:lnTo>
                    <a:pt x="19951" y="4204"/>
                  </a:lnTo>
                  <a:lnTo>
                    <a:pt x="19684" y="3804"/>
                  </a:lnTo>
                  <a:lnTo>
                    <a:pt x="19351" y="3403"/>
                  </a:lnTo>
                  <a:lnTo>
                    <a:pt x="19050" y="3036"/>
                  </a:lnTo>
                  <a:lnTo>
                    <a:pt x="18684" y="2703"/>
                  </a:lnTo>
                  <a:lnTo>
                    <a:pt x="18317" y="2369"/>
                  </a:lnTo>
                  <a:lnTo>
                    <a:pt x="17950" y="2035"/>
                  </a:lnTo>
                  <a:lnTo>
                    <a:pt x="17516" y="1735"/>
                  </a:lnTo>
                  <a:lnTo>
                    <a:pt x="17115" y="1468"/>
                  </a:lnTo>
                  <a:lnTo>
                    <a:pt x="16415" y="1101"/>
                  </a:lnTo>
                  <a:lnTo>
                    <a:pt x="15714" y="768"/>
                  </a:lnTo>
                  <a:lnTo>
                    <a:pt x="14980" y="501"/>
                  </a:lnTo>
                  <a:lnTo>
                    <a:pt x="14213" y="301"/>
                  </a:lnTo>
                  <a:lnTo>
                    <a:pt x="13446" y="134"/>
                  </a:lnTo>
                  <a:lnTo>
                    <a:pt x="12678" y="34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6"/>
            <p:cNvSpPr/>
            <p:nvPr/>
          </p:nvSpPr>
          <p:spPr>
            <a:xfrm>
              <a:off x="2252375" y="1786125"/>
              <a:ext cx="535500" cy="779875"/>
            </a:xfrm>
            <a:custGeom>
              <a:rect b="b" l="l" r="r" t="t"/>
              <a:pathLst>
                <a:path extrusionOk="0" fill="none" h="31195" w="21420">
                  <a:moveTo>
                    <a:pt x="10276" y="31194"/>
                  </a:moveTo>
                  <a:lnTo>
                    <a:pt x="10276" y="31194"/>
                  </a:lnTo>
                  <a:lnTo>
                    <a:pt x="10343" y="29993"/>
                  </a:lnTo>
                  <a:lnTo>
                    <a:pt x="10443" y="28792"/>
                  </a:lnTo>
                  <a:lnTo>
                    <a:pt x="10576" y="27591"/>
                  </a:lnTo>
                  <a:lnTo>
                    <a:pt x="10677" y="27024"/>
                  </a:lnTo>
                  <a:lnTo>
                    <a:pt x="10810" y="26423"/>
                  </a:lnTo>
                  <a:lnTo>
                    <a:pt x="10977" y="25856"/>
                  </a:lnTo>
                  <a:lnTo>
                    <a:pt x="11144" y="25323"/>
                  </a:lnTo>
                  <a:lnTo>
                    <a:pt x="11344" y="24755"/>
                  </a:lnTo>
                  <a:lnTo>
                    <a:pt x="11611" y="24255"/>
                  </a:lnTo>
                  <a:lnTo>
                    <a:pt x="11911" y="23721"/>
                  </a:lnTo>
                  <a:lnTo>
                    <a:pt x="12245" y="23254"/>
                  </a:lnTo>
                  <a:lnTo>
                    <a:pt x="12645" y="22787"/>
                  </a:lnTo>
                  <a:lnTo>
                    <a:pt x="13079" y="22320"/>
                  </a:lnTo>
                  <a:lnTo>
                    <a:pt x="13079" y="22320"/>
                  </a:lnTo>
                  <a:lnTo>
                    <a:pt x="13412" y="22020"/>
                  </a:lnTo>
                  <a:lnTo>
                    <a:pt x="13779" y="21753"/>
                  </a:lnTo>
                  <a:lnTo>
                    <a:pt x="14580" y="21219"/>
                  </a:lnTo>
                  <a:lnTo>
                    <a:pt x="15381" y="20718"/>
                  </a:lnTo>
                  <a:lnTo>
                    <a:pt x="16148" y="20185"/>
                  </a:lnTo>
                  <a:lnTo>
                    <a:pt x="16148" y="20185"/>
                  </a:lnTo>
                  <a:lnTo>
                    <a:pt x="16615" y="19818"/>
                  </a:lnTo>
                  <a:lnTo>
                    <a:pt x="17082" y="19417"/>
                  </a:lnTo>
                  <a:lnTo>
                    <a:pt x="17482" y="19017"/>
                  </a:lnTo>
                  <a:lnTo>
                    <a:pt x="17883" y="18617"/>
                  </a:lnTo>
                  <a:lnTo>
                    <a:pt x="18250" y="18150"/>
                  </a:lnTo>
                  <a:lnTo>
                    <a:pt x="18617" y="17683"/>
                  </a:lnTo>
                  <a:lnTo>
                    <a:pt x="18950" y="17215"/>
                  </a:lnTo>
                  <a:lnTo>
                    <a:pt x="19251" y="16715"/>
                  </a:lnTo>
                  <a:lnTo>
                    <a:pt x="19518" y="16215"/>
                  </a:lnTo>
                  <a:lnTo>
                    <a:pt x="19784" y="15714"/>
                  </a:lnTo>
                  <a:lnTo>
                    <a:pt x="20051" y="15180"/>
                  </a:lnTo>
                  <a:lnTo>
                    <a:pt x="20252" y="14647"/>
                  </a:lnTo>
                  <a:lnTo>
                    <a:pt x="20452" y="14079"/>
                  </a:lnTo>
                  <a:lnTo>
                    <a:pt x="20619" y="13512"/>
                  </a:lnTo>
                  <a:lnTo>
                    <a:pt x="20785" y="12945"/>
                  </a:lnTo>
                  <a:lnTo>
                    <a:pt x="20919" y="12378"/>
                  </a:lnTo>
                  <a:lnTo>
                    <a:pt x="20919" y="12378"/>
                  </a:lnTo>
                  <a:lnTo>
                    <a:pt x="21152" y="11277"/>
                  </a:lnTo>
                  <a:lnTo>
                    <a:pt x="21252" y="10710"/>
                  </a:lnTo>
                  <a:lnTo>
                    <a:pt x="21353" y="10143"/>
                  </a:lnTo>
                  <a:lnTo>
                    <a:pt x="21386" y="9575"/>
                  </a:lnTo>
                  <a:lnTo>
                    <a:pt x="21419" y="9008"/>
                  </a:lnTo>
                  <a:lnTo>
                    <a:pt x="21386" y="8441"/>
                  </a:lnTo>
                  <a:lnTo>
                    <a:pt x="21353" y="7874"/>
                  </a:lnTo>
                  <a:lnTo>
                    <a:pt x="21353" y="7874"/>
                  </a:lnTo>
                  <a:lnTo>
                    <a:pt x="21286" y="7373"/>
                  </a:lnTo>
                  <a:lnTo>
                    <a:pt x="21186" y="6906"/>
                  </a:lnTo>
                  <a:lnTo>
                    <a:pt x="21019" y="6439"/>
                  </a:lnTo>
                  <a:lnTo>
                    <a:pt x="20885" y="5972"/>
                  </a:lnTo>
                  <a:lnTo>
                    <a:pt x="20685" y="5505"/>
                  </a:lnTo>
                  <a:lnTo>
                    <a:pt x="20452" y="5071"/>
                  </a:lnTo>
                  <a:lnTo>
                    <a:pt x="20218" y="4638"/>
                  </a:lnTo>
                  <a:lnTo>
                    <a:pt x="19951" y="4204"/>
                  </a:lnTo>
                  <a:lnTo>
                    <a:pt x="19684" y="3804"/>
                  </a:lnTo>
                  <a:lnTo>
                    <a:pt x="19351" y="3403"/>
                  </a:lnTo>
                  <a:lnTo>
                    <a:pt x="19050" y="3036"/>
                  </a:lnTo>
                  <a:lnTo>
                    <a:pt x="18684" y="2703"/>
                  </a:lnTo>
                  <a:lnTo>
                    <a:pt x="18317" y="2369"/>
                  </a:lnTo>
                  <a:lnTo>
                    <a:pt x="17950" y="2035"/>
                  </a:lnTo>
                  <a:lnTo>
                    <a:pt x="17516" y="1735"/>
                  </a:lnTo>
                  <a:lnTo>
                    <a:pt x="17115" y="1468"/>
                  </a:lnTo>
                  <a:lnTo>
                    <a:pt x="17115" y="1468"/>
                  </a:lnTo>
                  <a:lnTo>
                    <a:pt x="16415" y="1101"/>
                  </a:lnTo>
                  <a:lnTo>
                    <a:pt x="15714" y="768"/>
                  </a:lnTo>
                  <a:lnTo>
                    <a:pt x="14980" y="501"/>
                  </a:lnTo>
                  <a:lnTo>
                    <a:pt x="14213" y="301"/>
                  </a:lnTo>
                  <a:lnTo>
                    <a:pt x="13446" y="134"/>
                  </a:lnTo>
                  <a:lnTo>
                    <a:pt x="12678" y="34"/>
                  </a:lnTo>
                  <a:lnTo>
                    <a:pt x="11878" y="0"/>
                  </a:lnTo>
                  <a:lnTo>
                    <a:pt x="11110" y="0"/>
                  </a:lnTo>
                  <a:lnTo>
                    <a:pt x="10310" y="67"/>
                  </a:lnTo>
                  <a:lnTo>
                    <a:pt x="9542" y="201"/>
                  </a:lnTo>
                  <a:lnTo>
                    <a:pt x="8775" y="367"/>
                  </a:lnTo>
                  <a:lnTo>
                    <a:pt x="8041" y="601"/>
                  </a:lnTo>
                  <a:lnTo>
                    <a:pt x="7274" y="868"/>
                  </a:lnTo>
                  <a:lnTo>
                    <a:pt x="6573" y="1168"/>
                  </a:lnTo>
                  <a:lnTo>
                    <a:pt x="5872" y="1535"/>
                  </a:lnTo>
                  <a:lnTo>
                    <a:pt x="5205" y="1969"/>
                  </a:lnTo>
                  <a:lnTo>
                    <a:pt x="5205" y="1969"/>
                  </a:lnTo>
                  <a:lnTo>
                    <a:pt x="4571" y="2436"/>
                  </a:lnTo>
                  <a:lnTo>
                    <a:pt x="3971" y="2936"/>
                  </a:lnTo>
                  <a:lnTo>
                    <a:pt x="3437" y="3470"/>
                  </a:lnTo>
                  <a:lnTo>
                    <a:pt x="2903" y="4037"/>
                  </a:lnTo>
                  <a:lnTo>
                    <a:pt x="2403" y="4638"/>
                  </a:lnTo>
                  <a:lnTo>
                    <a:pt x="1969" y="5305"/>
                  </a:lnTo>
                  <a:lnTo>
                    <a:pt x="1569" y="5972"/>
                  </a:lnTo>
                  <a:lnTo>
                    <a:pt x="1202" y="6640"/>
                  </a:lnTo>
                  <a:lnTo>
                    <a:pt x="901" y="7373"/>
                  </a:lnTo>
                  <a:lnTo>
                    <a:pt x="634" y="8107"/>
                  </a:lnTo>
                  <a:lnTo>
                    <a:pt x="401" y="8841"/>
                  </a:lnTo>
                  <a:lnTo>
                    <a:pt x="234" y="9609"/>
                  </a:lnTo>
                  <a:lnTo>
                    <a:pt x="101" y="10376"/>
                  </a:lnTo>
                  <a:lnTo>
                    <a:pt x="34" y="11143"/>
                  </a:lnTo>
                  <a:lnTo>
                    <a:pt x="0" y="11911"/>
                  </a:lnTo>
                  <a:lnTo>
                    <a:pt x="34" y="12711"/>
                  </a:lnTo>
                  <a:lnTo>
                    <a:pt x="34" y="12711"/>
                  </a:lnTo>
                  <a:lnTo>
                    <a:pt x="101" y="13445"/>
                  </a:lnTo>
                  <a:lnTo>
                    <a:pt x="234" y="14179"/>
                  </a:lnTo>
                  <a:lnTo>
                    <a:pt x="401" y="14880"/>
                  </a:lnTo>
                  <a:lnTo>
                    <a:pt x="634" y="15581"/>
                  </a:lnTo>
                  <a:lnTo>
                    <a:pt x="868" y="16281"/>
                  </a:lnTo>
                  <a:lnTo>
                    <a:pt x="1168" y="16982"/>
                  </a:lnTo>
                  <a:lnTo>
                    <a:pt x="1502" y="17616"/>
                  </a:lnTo>
                  <a:lnTo>
                    <a:pt x="1869" y="18283"/>
                  </a:lnTo>
                  <a:lnTo>
                    <a:pt x="1869" y="18283"/>
                  </a:lnTo>
                  <a:lnTo>
                    <a:pt x="2303" y="18950"/>
                  </a:lnTo>
                  <a:lnTo>
                    <a:pt x="2770" y="19584"/>
                  </a:lnTo>
                  <a:lnTo>
                    <a:pt x="3704" y="20885"/>
                  </a:lnTo>
                  <a:lnTo>
                    <a:pt x="4171" y="21553"/>
                  </a:lnTo>
                  <a:lnTo>
                    <a:pt x="4571" y="22253"/>
                  </a:lnTo>
                  <a:lnTo>
                    <a:pt x="4905" y="22954"/>
                  </a:lnTo>
                  <a:lnTo>
                    <a:pt x="5072" y="23321"/>
                  </a:lnTo>
                  <a:lnTo>
                    <a:pt x="5172" y="23721"/>
                  </a:lnTo>
                  <a:lnTo>
                    <a:pt x="5172" y="23721"/>
                  </a:lnTo>
                  <a:lnTo>
                    <a:pt x="5405" y="24589"/>
                  </a:lnTo>
                  <a:lnTo>
                    <a:pt x="5572" y="25489"/>
                  </a:lnTo>
                  <a:lnTo>
                    <a:pt x="5672" y="26390"/>
                  </a:lnTo>
                  <a:lnTo>
                    <a:pt x="5705" y="27258"/>
                  </a:lnTo>
                  <a:lnTo>
                    <a:pt x="5705" y="28158"/>
                  </a:lnTo>
                  <a:lnTo>
                    <a:pt x="5639" y="29059"/>
                  </a:lnTo>
                  <a:lnTo>
                    <a:pt x="5572" y="29960"/>
                  </a:lnTo>
                  <a:lnTo>
                    <a:pt x="5439" y="3086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6"/>
            <p:cNvSpPr/>
            <p:nvPr/>
          </p:nvSpPr>
          <p:spPr>
            <a:xfrm>
              <a:off x="2169800" y="1705225"/>
              <a:ext cx="673950" cy="859100"/>
            </a:xfrm>
            <a:custGeom>
              <a:rect b="b" l="l" r="r" t="t"/>
              <a:pathLst>
                <a:path extrusionOk="0" h="34364" w="26958">
                  <a:moveTo>
                    <a:pt x="15281" y="0"/>
                  </a:moveTo>
                  <a:lnTo>
                    <a:pt x="14146" y="34"/>
                  </a:lnTo>
                  <a:lnTo>
                    <a:pt x="13045" y="134"/>
                  </a:lnTo>
                  <a:lnTo>
                    <a:pt x="11911" y="267"/>
                  </a:lnTo>
                  <a:lnTo>
                    <a:pt x="10810" y="501"/>
                  </a:lnTo>
                  <a:lnTo>
                    <a:pt x="9742" y="801"/>
                  </a:lnTo>
                  <a:lnTo>
                    <a:pt x="8775" y="1135"/>
                  </a:lnTo>
                  <a:lnTo>
                    <a:pt x="7841" y="1535"/>
                  </a:lnTo>
                  <a:lnTo>
                    <a:pt x="6973" y="2002"/>
                  </a:lnTo>
                  <a:lnTo>
                    <a:pt x="6106" y="2536"/>
                  </a:lnTo>
                  <a:lnTo>
                    <a:pt x="5305" y="3103"/>
                  </a:lnTo>
                  <a:lnTo>
                    <a:pt x="4538" y="3770"/>
                  </a:lnTo>
                  <a:lnTo>
                    <a:pt x="3804" y="4504"/>
                  </a:lnTo>
                  <a:lnTo>
                    <a:pt x="3470" y="4871"/>
                  </a:lnTo>
                  <a:lnTo>
                    <a:pt x="3137" y="5271"/>
                  </a:lnTo>
                  <a:lnTo>
                    <a:pt x="2570" y="6039"/>
                  </a:lnTo>
                  <a:lnTo>
                    <a:pt x="2069" y="6873"/>
                  </a:lnTo>
                  <a:lnTo>
                    <a:pt x="1602" y="7707"/>
                  </a:lnTo>
                  <a:lnTo>
                    <a:pt x="1202" y="8574"/>
                  </a:lnTo>
                  <a:lnTo>
                    <a:pt x="835" y="9475"/>
                  </a:lnTo>
                  <a:lnTo>
                    <a:pt x="568" y="10409"/>
                  </a:lnTo>
                  <a:lnTo>
                    <a:pt x="334" y="11343"/>
                  </a:lnTo>
                  <a:lnTo>
                    <a:pt x="167" y="12311"/>
                  </a:lnTo>
                  <a:lnTo>
                    <a:pt x="67" y="13312"/>
                  </a:lnTo>
                  <a:lnTo>
                    <a:pt x="1" y="14313"/>
                  </a:lnTo>
                  <a:lnTo>
                    <a:pt x="67" y="15314"/>
                  </a:lnTo>
                  <a:lnTo>
                    <a:pt x="167" y="16314"/>
                  </a:lnTo>
                  <a:lnTo>
                    <a:pt x="334" y="17315"/>
                  </a:lnTo>
                  <a:lnTo>
                    <a:pt x="534" y="18283"/>
                  </a:lnTo>
                  <a:lnTo>
                    <a:pt x="835" y="19250"/>
                  </a:lnTo>
                  <a:lnTo>
                    <a:pt x="1168" y="20185"/>
                  </a:lnTo>
                  <a:lnTo>
                    <a:pt x="1602" y="21085"/>
                  </a:lnTo>
                  <a:lnTo>
                    <a:pt x="2036" y="21986"/>
                  </a:lnTo>
                  <a:lnTo>
                    <a:pt x="2536" y="22854"/>
                  </a:lnTo>
                  <a:lnTo>
                    <a:pt x="3103" y="23688"/>
                  </a:lnTo>
                  <a:lnTo>
                    <a:pt x="3704" y="24488"/>
                  </a:lnTo>
                  <a:lnTo>
                    <a:pt x="4371" y="25256"/>
                  </a:lnTo>
                  <a:lnTo>
                    <a:pt x="5038" y="25990"/>
                  </a:lnTo>
                  <a:lnTo>
                    <a:pt x="5772" y="26690"/>
                  </a:lnTo>
                  <a:lnTo>
                    <a:pt x="6473" y="27257"/>
                  </a:lnTo>
                  <a:lnTo>
                    <a:pt x="7174" y="27825"/>
                  </a:lnTo>
                  <a:lnTo>
                    <a:pt x="7174" y="33496"/>
                  </a:lnTo>
                  <a:lnTo>
                    <a:pt x="7174" y="33830"/>
                  </a:lnTo>
                  <a:lnTo>
                    <a:pt x="7207" y="34130"/>
                  </a:lnTo>
                  <a:lnTo>
                    <a:pt x="7207" y="34230"/>
                  </a:lnTo>
                  <a:lnTo>
                    <a:pt x="7274" y="34297"/>
                  </a:lnTo>
                  <a:lnTo>
                    <a:pt x="7340" y="34364"/>
                  </a:lnTo>
                  <a:lnTo>
                    <a:pt x="7541" y="34364"/>
                  </a:lnTo>
                  <a:lnTo>
                    <a:pt x="7607" y="34297"/>
                  </a:lnTo>
                  <a:lnTo>
                    <a:pt x="7674" y="34230"/>
                  </a:lnTo>
                  <a:lnTo>
                    <a:pt x="7674" y="34130"/>
                  </a:lnTo>
                  <a:lnTo>
                    <a:pt x="7674" y="33663"/>
                  </a:lnTo>
                  <a:lnTo>
                    <a:pt x="7674" y="33630"/>
                  </a:lnTo>
                  <a:lnTo>
                    <a:pt x="7641" y="28292"/>
                  </a:lnTo>
                  <a:lnTo>
                    <a:pt x="7674" y="27991"/>
                  </a:lnTo>
                  <a:lnTo>
                    <a:pt x="7641" y="27691"/>
                  </a:lnTo>
                  <a:lnTo>
                    <a:pt x="7607" y="27591"/>
                  </a:lnTo>
                  <a:lnTo>
                    <a:pt x="7541" y="27524"/>
                  </a:lnTo>
                  <a:lnTo>
                    <a:pt x="7374" y="27391"/>
                  </a:lnTo>
                  <a:lnTo>
                    <a:pt x="6540" y="26724"/>
                  </a:lnTo>
                  <a:lnTo>
                    <a:pt x="5739" y="25990"/>
                  </a:lnTo>
                  <a:lnTo>
                    <a:pt x="4972" y="25256"/>
                  </a:lnTo>
                  <a:lnTo>
                    <a:pt x="4304" y="24455"/>
                  </a:lnTo>
                  <a:lnTo>
                    <a:pt x="3637" y="23621"/>
                  </a:lnTo>
                  <a:lnTo>
                    <a:pt x="3070" y="22753"/>
                  </a:lnTo>
                  <a:lnTo>
                    <a:pt x="2536" y="21886"/>
                  </a:lnTo>
                  <a:lnTo>
                    <a:pt x="2036" y="20952"/>
                  </a:lnTo>
                  <a:lnTo>
                    <a:pt x="1602" y="19984"/>
                  </a:lnTo>
                  <a:lnTo>
                    <a:pt x="1268" y="19017"/>
                  </a:lnTo>
                  <a:lnTo>
                    <a:pt x="968" y="18016"/>
                  </a:lnTo>
                  <a:lnTo>
                    <a:pt x="735" y="17015"/>
                  </a:lnTo>
                  <a:lnTo>
                    <a:pt x="601" y="16014"/>
                  </a:lnTo>
                  <a:lnTo>
                    <a:pt x="534" y="14980"/>
                  </a:lnTo>
                  <a:lnTo>
                    <a:pt x="501" y="13979"/>
                  </a:lnTo>
                  <a:lnTo>
                    <a:pt x="568" y="12978"/>
                  </a:lnTo>
                  <a:lnTo>
                    <a:pt x="701" y="11977"/>
                  </a:lnTo>
                  <a:lnTo>
                    <a:pt x="901" y="10976"/>
                  </a:lnTo>
                  <a:lnTo>
                    <a:pt x="1202" y="10009"/>
                  </a:lnTo>
                  <a:lnTo>
                    <a:pt x="1535" y="9075"/>
                  </a:lnTo>
                  <a:lnTo>
                    <a:pt x="1936" y="8141"/>
                  </a:lnTo>
                  <a:lnTo>
                    <a:pt x="2403" y="7240"/>
                  </a:lnTo>
                  <a:lnTo>
                    <a:pt x="2937" y="6372"/>
                  </a:lnTo>
                  <a:lnTo>
                    <a:pt x="3504" y="5572"/>
                  </a:lnTo>
                  <a:lnTo>
                    <a:pt x="4171" y="4804"/>
                  </a:lnTo>
                  <a:lnTo>
                    <a:pt x="4538" y="4437"/>
                  </a:lnTo>
                  <a:lnTo>
                    <a:pt x="4905" y="4070"/>
                  </a:lnTo>
                  <a:lnTo>
                    <a:pt x="5272" y="3737"/>
                  </a:lnTo>
                  <a:lnTo>
                    <a:pt x="5672" y="3403"/>
                  </a:lnTo>
                  <a:lnTo>
                    <a:pt x="6139" y="3070"/>
                  </a:lnTo>
                  <a:lnTo>
                    <a:pt x="6606" y="2769"/>
                  </a:lnTo>
                  <a:lnTo>
                    <a:pt x="7073" y="2469"/>
                  </a:lnTo>
                  <a:lnTo>
                    <a:pt x="7574" y="2202"/>
                  </a:lnTo>
                  <a:lnTo>
                    <a:pt x="8074" y="1935"/>
                  </a:lnTo>
                  <a:lnTo>
                    <a:pt x="8575" y="1735"/>
                  </a:lnTo>
                  <a:lnTo>
                    <a:pt x="9109" y="1502"/>
                  </a:lnTo>
                  <a:lnTo>
                    <a:pt x="9642" y="1335"/>
                  </a:lnTo>
                  <a:lnTo>
                    <a:pt x="10176" y="1168"/>
                  </a:lnTo>
                  <a:lnTo>
                    <a:pt x="10710" y="1034"/>
                  </a:lnTo>
                  <a:lnTo>
                    <a:pt x="11811" y="801"/>
                  </a:lnTo>
                  <a:lnTo>
                    <a:pt x="12912" y="634"/>
                  </a:lnTo>
                  <a:lnTo>
                    <a:pt x="14046" y="534"/>
                  </a:lnTo>
                  <a:lnTo>
                    <a:pt x="15181" y="501"/>
                  </a:lnTo>
                  <a:lnTo>
                    <a:pt x="16382" y="534"/>
                  </a:lnTo>
                  <a:lnTo>
                    <a:pt x="16949" y="567"/>
                  </a:lnTo>
                  <a:lnTo>
                    <a:pt x="17549" y="634"/>
                  </a:lnTo>
                  <a:lnTo>
                    <a:pt x="18116" y="734"/>
                  </a:lnTo>
                  <a:lnTo>
                    <a:pt x="18684" y="834"/>
                  </a:lnTo>
                  <a:lnTo>
                    <a:pt x="19251" y="1001"/>
                  </a:lnTo>
                  <a:lnTo>
                    <a:pt x="19818" y="1168"/>
                  </a:lnTo>
                  <a:lnTo>
                    <a:pt x="20352" y="1368"/>
                  </a:lnTo>
                  <a:lnTo>
                    <a:pt x="20886" y="1602"/>
                  </a:lnTo>
                  <a:lnTo>
                    <a:pt x="21386" y="1869"/>
                  </a:lnTo>
                  <a:lnTo>
                    <a:pt x="21886" y="2202"/>
                  </a:lnTo>
                  <a:lnTo>
                    <a:pt x="22320" y="2536"/>
                  </a:lnTo>
                  <a:lnTo>
                    <a:pt x="22787" y="2936"/>
                  </a:lnTo>
                  <a:lnTo>
                    <a:pt x="23154" y="3336"/>
                  </a:lnTo>
                  <a:lnTo>
                    <a:pt x="23488" y="3737"/>
                  </a:lnTo>
                  <a:lnTo>
                    <a:pt x="23821" y="4171"/>
                  </a:lnTo>
                  <a:lnTo>
                    <a:pt x="24155" y="4638"/>
                  </a:lnTo>
                  <a:lnTo>
                    <a:pt x="24422" y="5071"/>
                  </a:lnTo>
                  <a:lnTo>
                    <a:pt x="24689" y="5572"/>
                  </a:lnTo>
                  <a:lnTo>
                    <a:pt x="24956" y="6039"/>
                  </a:lnTo>
                  <a:lnTo>
                    <a:pt x="25189" y="6539"/>
                  </a:lnTo>
                  <a:lnTo>
                    <a:pt x="25389" y="7040"/>
                  </a:lnTo>
                  <a:lnTo>
                    <a:pt x="25590" y="7574"/>
                  </a:lnTo>
                  <a:lnTo>
                    <a:pt x="25923" y="8608"/>
                  </a:lnTo>
                  <a:lnTo>
                    <a:pt x="26157" y="9675"/>
                  </a:lnTo>
                  <a:lnTo>
                    <a:pt x="26357" y="10710"/>
                  </a:lnTo>
                  <a:lnTo>
                    <a:pt x="26457" y="11811"/>
                  </a:lnTo>
                  <a:lnTo>
                    <a:pt x="26490" y="12878"/>
                  </a:lnTo>
                  <a:lnTo>
                    <a:pt x="26424" y="13979"/>
                  </a:lnTo>
                  <a:lnTo>
                    <a:pt x="26290" y="15047"/>
                  </a:lnTo>
                  <a:lnTo>
                    <a:pt x="26224" y="15581"/>
                  </a:lnTo>
                  <a:lnTo>
                    <a:pt x="26090" y="16114"/>
                  </a:lnTo>
                  <a:lnTo>
                    <a:pt x="25957" y="16648"/>
                  </a:lnTo>
                  <a:lnTo>
                    <a:pt x="25823" y="17182"/>
                  </a:lnTo>
                  <a:lnTo>
                    <a:pt x="25623" y="17682"/>
                  </a:lnTo>
                  <a:lnTo>
                    <a:pt x="25456" y="18183"/>
                  </a:lnTo>
                  <a:lnTo>
                    <a:pt x="25223" y="18683"/>
                  </a:lnTo>
                  <a:lnTo>
                    <a:pt x="24989" y="19184"/>
                  </a:lnTo>
                  <a:lnTo>
                    <a:pt x="24756" y="19651"/>
                  </a:lnTo>
                  <a:lnTo>
                    <a:pt x="24489" y="20118"/>
                  </a:lnTo>
                  <a:lnTo>
                    <a:pt x="24188" y="20552"/>
                  </a:lnTo>
                  <a:lnTo>
                    <a:pt x="23888" y="21019"/>
                  </a:lnTo>
                  <a:lnTo>
                    <a:pt x="23555" y="21419"/>
                  </a:lnTo>
                  <a:lnTo>
                    <a:pt x="23221" y="21853"/>
                  </a:lnTo>
                  <a:lnTo>
                    <a:pt x="22854" y="22253"/>
                  </a:lnTo>
                  <a:lnTo>
                    <a:pt x="22487" y="22620"/>
                  </a:lnTo>
                  <a:lnTo>
                    <a:pt x="22120" y="22987"/>
                  </a:lnTo>
                  <a:lnTo>
                    <a:pt x="21720" y="23354"/>
                  </a:lnTo>
                  <a:lnTo>
                    <a:pt x="21286" y="23688"/>
                  </a:lnTo>
                  <a:lnTo>
                    <a:pt x="20886" y="24021"/>
                  </a:lnTo>
                  <a:lnTo>
                    <a:pt x="20418" y="24321"/>
                  </a:lnTo>
                  <a:lnTo>
                    <a:pt x="19985" y="24622"/>
                  </a:lnTo>
                  <a:lnTo>
                    <a:pt x="19518" y="24889"/>
                  </a:lnTo>
                  <a:lnTo>
                    <a:pt x="19051" y="25156"/>
                  </a:lnTo>
                  <a:lnTo>
                    <a:pt x="18584" y="25389"/>
                  </a:lnTo>
                  <a:lnTo>
                    <a:pt x="18116" y="25589"/>
                  </a:lnTo>
                  <a:lnTo>
                    <a:pt x="17116" y="25956"/>
                  </a:lnTo>
                  <a:lnTo>
                    <a:pt x="16682" y="26123"/>
                  </a:lnTo>
                  <a:lnTo>
                    <a:pt x="16248" y="26357"/>
                  </a:lnTo>
                  <a:lnTo>
                    <a:pt x="16048" y="26490"/>
                  </a:lnTo>
                  <a:lnTo>
                    <a:pt x="15881" y="26657"/>
                  </a:lnTo>
                  <a:lnTo>
                    <a:pt x="15714" y="26824"/>
                  </a:lnTo>
                  <a:lnTo>
                    <a:pt x="15581" y="27057"/>
                  </a:lnTo>
                  <a:lnTo>
                    <a:pt x="15481" y="27291"/>
                  </a:lnTo>
                  <a:lnTo>
                    <a:pt x="15381" y="27558"/>
                  </a:lnTo>
                  <a:lnTo>
                    <a:pt x="15314" y="27825"/>
                  </a:lnTo>
                  <a:lnTo>
                    <a:pt x="15281" y="28091"/>
                  </a:lnTo>
                  <a:lnTo>
                    <a:pt x="15214" y="28659"/>
                  </a:lnTo>
                  <a:lnTo>
                    <a:pt x="15147" y="29226"/>
                  </a:lnTo>
                  <a:lnTo>
                    <a:pt x="14914" y="31795"/>
                  </a:lnTo>
                  <a:lnTo>
                    <a:pt x="14713" y="34130"/>
                  </a:lnTo>
                  <a:lnTo>
                    <a:pt x="15114" y="34097"/>
                  </a:lnTo>
                  <a:lnTo>
                    <a:pt x="15214" y="34097"/>
                  </a:lnTo>
                  <a:lnTo>
                    <a:pt x="15648" y="29226"/>
                  </a:lnTo>
                  <a:lnTo>
                    <a:pt x="15681" y="28659"/>
                  </a:lnTo>
                  <a:lnTo>
                    <a:pt x="15748" y="28058"/>
                  </a:lnTo>
                  <a:lnTo>
                    <a:pt x="15814" y="27791"/>
                  </a:lnTo>
                  <a:lnTo>
                    <a:pt x="15881" y="27524"/>
                  </a:lnTo>
                  <a:lnTo>
                    <a:pt x="16015" y="27257"/>
                  </a:lnTo>
                  <a:lnTo>
                    <a:pt x="16181" y="27024"/>
                  </a:lnTo>
                  <a:lnTo>
                    <a:pt x="16348" y="26857"/>
                  </a:lnTo>
                  <a:lnTo>
                    <a:pt x="16582" y="26724"/>
                  </a:lnTo>
                  <a:lnTo>
                    <a:pt x="16815" y="26590"/>
                  </a:lnTo>
                  <a:lnTo>
                    <a:pt x="17049" y="26490"/>
                  </a:lnTo>
                  <a:lnTo>
                    <a:pt x="17549" y="26290"/>
                  </a:lnTo>
                  <a:lnTo>
                    <a:pt x="18050" y="26123"/>
                  </a:lnTo>
                  <a:lnTo>
                    <a:pt x="18984" y="25723"/>
                  </a:lnTo>
                  <a:lnTo>
                    <a:pt x="19851" y="25256"/>
                  </a:lnTo>
                  <a:lnTo>
                    <a:pt x="20719" y="24722"/>
                  </a:lnTo>
                  <a:lnTo>
                    <a:pt x="21519" y="24121"/>
                  </a:lnTo>
                  <a:lnTo>
                    <a:pt x="22320" y="23454"/>
                  </a:lnTo>
                  <a:lnTo>
                    <a:pt x="23021" y="22753"/>
                  </a:lnTo>
                  <a:lnTo>
                    <a:pt x="23688" y="22019"/>
                  </a:lnTo>
                  <a:lnTo>
                    <a:pt x="24322" y="21219"/>
                  </a:lnTo>
                  <a:lnTo>
                    <a:pt x="24622" y="20785"/>
                  </a:lnTo>
                  <a:lnTo>
                    <a:pt x="24889" y="20351"/>
                  </a:lnTo>
                  <a:lnTo>
                    <a:pt x="25156" y="19884"/>
                  </a:lnTo>
                  <a:lnTo>
                    <a:pt x="25423" y="19417"/>
                  </a:lnTo>
                  <a:lnTo>
                    <a:pt x="25857" y="18483"/>
                  </a:lnTo>
                  <a:lnTo>
                    <a:pt x="26190" y="17482"/>
                  </a:lnTo>
                  <a:lnTo>
                    <a:pt x="26490" y="16481"/>
                  </a:lnTo>
                  <a:lnTo>
                    <a:pt x="26724" y="15480"/>
                  </a:lnTo>
                  <a:lnTo>
                    <a:pt x="26857" y="14446"/>
                  </a:lnTo>
                  <a:lnTo>
                    <a:pt x="26924" y="13412"/>
                  </a:lnTo>
                  <a:lnTo>
                    <a:pt x="26958" y="12378"/>
                  </a:lnTo>
                  <a:lnTo>
                    <a:pt x="26891" y="11310"/>
                  </a:lnTo>
                  <a:lnTo>
                    <a:pt x="26757" y="10276"/>
                  </a:lnTo>
                  <a:lnTo>
                    <a:pt x="26557" y="9275"/>
                  </a:lnTo>
                  <a:lnTo>
                    <a:pt x="26290" y="8241"/>
                  </a:lnTo>
                  <a:lnTo>
                    <a:pt x="25957" y="7240"/>
                  </a:lnTo>
                  <a:lnTo>
                    <a:pt x="25590" y="6306"/>
                  </a:lnTo>
                  <a:lnTo>
                    <a:pt x="25123" y="5338"/>
                  </a:lnTo>
                  <a:lnTo>
                    <a:pt x="24856" y="4905"/>
                  </a:lnTo>
                  <a:lnTo>
                    <a:pt x="24589" y="4471"/>
                  </a:lnTo>
                  <a:lnTo>
                    <a:pt x="24289" y="4037"/>
                  </a:lnTo>
                  <a:lnTo>
                    <a:pt x="23988" y="3603"/>
                  </a:lnTo>
                  <a:lnTo>
                    <a:pt x="23655" y="3203"/>
                  </a:lnTo>
                  <a:lnTo>
                    <a:pt x="23321" y="2803"/>
                  </a:lnTo>
                  <a:lnTo>
                    <a:pt x="22954" y="2436"/>
                  </a:lnTo>
                  <a:lnTo>
                    <a:pt x="22554" y="2102"/>
                  </a:lnTo>
                  <a:lnTo>
                    <a:pt x="22120" y="1768"/>
                  </a:lnTo>
                  <a:lnTo>
                    <a:pt x="21653" y="1468"/>
                  </a:lnTo>
                  <a:lnTo>
                    <a:pt x="21186" y="1201"/>
                  </a:lnTo>
                  <a:lnTo>
                    <a:pt x="20685" y="968"/>
                  </a:lnTo>
                  <a:lnTo>
                    <a:pt x="20185" y="768"/>
                  </a:lnTo>
                  <a:lnTo>
                    <a:pt x="19684" y="601"/>
                  </a:lnTo>
                  <a:lnTo>
                    <a:pt x="19151" y="467"/>
                  </a:lnTo>
                  <a:lnTo>
                    <a:pt x="18617" y="334"/>
                  </a:lnTo>
                  <a:lnTo>
                    <a:pt x="17516" y="167"/>
                  </a:lnTo>
                  <a:lnTo>
                    <a:pt x="16415" y="67"/>
                  </a:lnTo>
                  <a:lnTo>
                    <a:pt x="152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6"/>
            <p:cNvSpPr/>
            <p:nvPr/>
          </p:nvSpPr>
          <p:spPr>
            <a:xfrm>
              <a:off x="2324100" y="1889550"/>
              <a:ext cx="321975" cy="844100"/>
            </a:xfrm>
            <a:custGeom>
              <a:rect b="b" l="l" r="r" t="t"/>
              <a:pathLst>
                <a:path extrusionOk="0" h="33764" w="12879">
                  <a:moveTo>
                    <a:pt x="10477" y="1168"/>
                  </a:moveTo>
                  <a:lnTo>
                    <a:pt x="10877" y="1201"/>
                  </a:lnTo>
                  <a:lnTo>
                    <a:pt x="11311" y="1235"/>
                  </a:lnTo>
                  <a:lnTo>
                    <a:pt x="10910" y="1402"/>
                  </a:lnTo>
                  <a:lnTo>
                    <a:pt x="10543" y="1535"/>
                  </a:lnTo>
                  <a:lnTo>
                    <a:pt x="10143" y="1635"/>
                  </a:lnTo>
                  <a:lnTo>
                    <a:pt x="9743" y="1735"/>
                  </a:lnTo>
                  <a:lnTo>
                    <a:pt x="9309" y="1769"/>
                  </a:lnTo>
                  <a:lnTo>
                    <a:pt x="8908" y="1802"/>
                  </a:lnTo>
                  <a:lnTo>
                    <a:pt x="8074" y="1802"/>
                  </a:lnTo>
                  <a:lnTo>
                    <a:pt x="8441" y="1602"/>
                  </a:lnTo>
                  <a:lnTo>
                    <a:pt x="8842" y="1468"/>
                  </a:lnTo>
                  <a:lnTo>
                    <a:pt x="9242" y="1335"/>
                  </a:lnTo>
                  <a:lnTo>
                    <a:pt x="9642" y="1268"/>
                  </a:lnTo>
                  <a:lnTo>
                    <a:pt x="10076" y="1201"/>
                  </a:lnTo>
                  <a:lnTo>
                    <a:pt x="10477" y="1168"/>
                  </a:lnTo>
                  <a:close/>
                  <a:moveTo>
                    <a:pt x="4638" y="12244"/>
                  </a:moveTo>
                  <a:lnTo>
                    <a:pt x="4671" y="12311"/>
                  </a:lnTo>
                  <a:lnTo>
                    <a:pt x="4738" y="12344"/>
                  </a:lnTo>
                  <a:lnTo>
                    <a:pt x="5038" y="12411"/>
                  </a:lnTo>
                  <a:lnTo>
                    <a:pt x="5472" y="12478"/>
                  </a:lnTo>
                  <a:lnTo>
                    <a:pt x="5939" y="12511"/>
                  </a:lnTo>
                  <a:lnTo>
                    <a:pt x="7140" y="12511"/>
                  </a:lnTo>
                  <a:lnTo>
                    <a:pt x="7240" y="12478"/>
                  </a:lnTo>
                  <a:lnTo>
                    <a:pt x="5839" y="26524"/>
                  </a:lnTo>
                  <a:lnTo>
                    <a:pt x="4705" y="26557"/>
                  </a:lnTo>
                  <a:lnTo>
                    <a:pt x="4705" y="26557"/>
                  </a:lnTo>
                  <a:lnTo>
                    <a:pt x="4805" y="24755"/>
                  </a:lnTo>
                  <a:lnTo>
                    <a:pt x="4872" y="22987"/>
                  </a:lnTo>
                  <a:lnTo>
                    <a:pt x="4938" y="21186"/>
                  </a:lnTo>
                  <a:lnTo>
                    <a:pt x="4938" y="19384"/>
                  </a:lnTo>
                  <a:lnTo>
                    <a:pt x="4905" y="17616"/>
                  </a:lnTo>
                  <a:lnTo>
                    <a:pt x="4872" y="15814"/>
                  </a:lnTo>
                  <a:lnTo>
                    <a:pt x="4772" y="14046"/>
                  </a:lnTo>
                  <a:lnTo>
                    <a:pt x="4638" y="12244"/>
                  </a:lnTo>
                  <a:close/>
                  <a:moveTo>
                    <a:pt x="9642" y="26991"/>
                  </a:moveTo>
                  <a:lnTo>
                    <a:pt x="9642" y="27157"/>
                  </a:lnTo>
                  <a:lnTo>
                    <a:pt x="9609" y="27324"/>
                  </a:lnTo>
                  <a:lnTo>
                    <a:pt x="9509" y="27458"/>
                  </a:lnTo>
                  <a:lnTo>
                    <a:pt x="9376" y="27591"/>
                  </a:lnTo>
                  <a:lnTo>
                    <a:pt x="9242" y="27691"/>
                  </a:lnTo>
                  <a:lnTo>
                    <a:pt x="9075" y="27791"/>
                  </a:lnTo>
                  <a:lnTo>
                    <a:pt x="8908" y="27858"/>
                  </a:lnTo>
                  <a:lnTo>
                    <a:pt x="8742" y="27925"/>
                  </a:lnTo>
                  <a:lnTo>
                    <a:pt x="8308" y="27958"/>
                  </a:lnTo>
                  <a:lnTo>
                    <a:pt x="7841" y="27991"/>
                  </a:lnTo>
                  <a:lnTo>
                    <a:pt x="6907" y="28025"/>
                  </a:lnTo>
                  <a:lnTo>
                    <a:pt x="4905" y="28025"/>
                  </a:lnTo>
                  <a:lnTo>
                    <a:pt x="3937" y="27991"/>
                  </a:lnTo>
                  <a:lnTo>
                    <a:pt x="2937" y="27925"/>
                  </a:lnTo>
                  <a:lnTo>
                    <a:pt x="1969" y="27825"/>
                  </a:lnTo>
                  <a:lnTo>
                    <a:pt x="1469" y="27758"/>
                  </a:lnTo>
                  <a:lnTo>
                    <a:pt x="1002" y="27658"/>
                  </a:lnTo>
                  <a:lnTo>
                    <a:pt x="835" y="27624"/>
                  </a:lnTo>
                  <a:lnTo>
                    <a:pt x="668" y="27558"/>
                  </a:lnTo>
                  <a:lnTo>
                    <a:pt x="534" y="27458"/>
                  </a:lnTo>
                  <a:lnTo>
                    <a:pt x="501" y="27391"/>
                  </a:lnTo>
                  <a:lnTo>
                    <a:pt x="468" y="27324"/>
                  </a:lnTo>
                  <a:lnTo>
                    <a:pt x="501" y="27224"/>
                  </a:lnTo>
                  <a:lnTo>
                    <a:pt x="534" y="27157"/>
                  </a:lnTo>
                  <a:lnTo>
                    <a:pt x="701" y="27091"/>
                  </a:lnTo>
                  <a:lnTo>
                    <a:pt x="868" y="27057"/>
                  </a:lnTo>
                  <a:lnTo>
                    <a:pt x="1035" y="27024"/>
                  </a:lnTo>
                  <a:lnTo>
                    <a:pt x="5072" y="27024"/>
                  </a:lnTo>
                  <a:lnTo>
                    <a:pt x="9642" y="26991"/>
                  </a:lnTo>
                  <a:close/>
                  <a:moveTo>
                    <a:pt x="8742" y="30193"/>
                  </a:moveTo>
                  <a:lnTo>
                    <a:pt x="8842" y="30260"/>
                  </a:lnTo>
                  <a:lnTo>
                    <a:pt x="8942" y="30327"/>
                  </a:lnTo>
                  <a:lnTo>
                    <a:pt x="9009" y="30427"/>
                  </a:lnTo>
                  <a:lnTo>
                    <a:pt x="9042" y="30527"/>
                  </a:lnTo>
                  <a:lnTo>
                    <a:pt x="9042" y="30660"/>
                  </a:lnTo>
                  <a:lnTo>
                    <a:pt x="9042" y="30794"/>
                  </a:lnTo>
                  <a:lnTo>
                    <a:pt x="9009" y="30894"/>
                  </a:lnTo>
                  <a:lnTo>
                    <a:pt x="8942" y="30994"/>
                  </a:lnTo>
                  <a:lnTo>
                    <a:pt x="8875" y="31094"/>
                  </a:lnTo>
                  <a:lnTo>
                    <a:pt x="8642" y="31294"/>
                  </a:lnTo>
                  <a:lnTo>
                    <a:pt x="8375" y="31461"/>
                  </a:lnTo>
                  <a:lnTo>
                    <a:pt x="8108" y="31561"/>
                  </a:lnTo>
                  <a:lnTo>
                    <a:pt x="7841" y="31595"/>
                  </a:lnTo>
                  <a:lnTo>
                    <a:pt x="7541" y="31661"/>
                  </a:lnTo>
                  <a:lnTo>
                    <a:pt x="7240" y="31661"/>
                  </a:lnTo>
                  <a:lnTo>
                    <a:pt x="6640" y="31695"/>
                  </a:lnTo>
                  <a:lnTo>
                    <a:pt x="5806" y="31761"/>
                  </a:lnTo>
                  <a:lnTo>
                    <a:pt x="3570" y="31761"/>
                  </a:lnTo>
                  <a:lnTo>
                    <a:pt x="2870" y="31728"/>
                  </a:lnTo>
                  <a:lnTo>
                    <a:pt x="2169" y="31628"/>
                  </a:lnTo>
                  <a:lnTo>
                    <a:pt x="1869" y="31595"/>
                  </a:lnTo>
                  <a:lnTo>
                    <a:pt x="1602" y="31495"/>
                  </a:lnTo>
                  <a:lnTo>
                    <a:pt x="1302" y="31394"/>
                  </a:lnTo>
                  <a:lnTo>
                    <a:pt x="1202" y="31294"/>
                  </a:lnTo>
                  <a:lnTo>
                    <a:pt x="1068" y="31228"/>
                  </a:lnTo>
                  <a:lnTo>
                    <a:pt x="968" y="31094"/>
                  </a:lnTo>
                  <a:lnTo>
                    <a:pt x="935" y="30994"/>
                  </a:lnTo>
                  <a:lnTo>
                    <a:pt x="935" y="30894"/>
                  </a:lnTo>
                  <a:lnTo>
                    <a:pt x="935" y="30827"/>
                  </a:lnTo>
                  <a:lnTo>
                    <a:pt x="1002" y="30761"/>
                  </a:lnTo>
                  <a:lnTo>
                    <a:pt x="1102" y="30694"/>
                  </a:lnTo>
                  <a:lnTo>
                    <a:pt x="1302" y="30594"/>
                  </a:lnTo>
                  <a:lnTo>
                    <a:pt x="1469" y="30527"/>
                  </a:lnTo>
                  <a:lnTo>
                    <a:pt x="1936" y="30527"/>
                  </a:lnTo>
                  <a:lnTo>
                    <a:pt x="2236" y="30560"/>
                  </a:lnTo>
                  <a:lnTo>
                    <a:pt x="2570" y="30594"/>
                  </a:lnTo>
                  <a:lnTo>
                    <a:pt x="6206" y="30394"/>
                  </a:lnTo>
                  <a:lnTo>
                    <a:pt x="7974" y="30293"/>
                  </a:lnTo>
                  <a:lnTo>
                    <a:pt x="8375" y="30260"/>
                  </a:lnTo>
                  <a:lnTo>
                    <a:pt x="8742" y="30193"/>
                  </a:lnTo>
                  <a:close/>
                  <a:moveTo>
                    <a:pt x="8141" y="0"/>
                  </a:moveTo>
                  <a:lnTo>
                    <a:pt x="8041" y="67"/>
                  </a:lnTo>
                  <a:lnTo>
                    <a:pt x="7774" y="401"/>
                  </a:lnTo>
                  <a:lnTo>
                    <a:pt x="7507" y="768"/>
                  </a:lnTo>
                  <a:lnTo>
                    <a:pt x="7307" y="1168"/>
                  </a:lnTo>
                  <a:lnTo>
                    <a:pt x="7107" y="1568"/>
                  </a:lnTo>
                  <a:lnTo>
                    <a:pt x="6973" y="2002"/>
                  </a:lnTo>
                  <a:lnTo>
                    <a:pt x="6907" y="2436"/>
                  </a:lnTo>
                  <a:lnTo>
                    <a:pt x="6840" y="2870"/>
                  </a:lnTo>
                  <a:lnTo>
                    <a:pt x="6840" y="3303"/>
                  </a:lnTo>
                  <a:lnTo>
                    <a:pt x="6540" y="3203"/>
                  </a:lnTo>
                  <a:lnTo>
                    <a:pt x="6239" y="3103"/>
                  </a:lnTo>
                  <a:lnTo>
                    <a:pt x="5806" y="3070"/>
                  </a:lnTo>
                  <a:lnTo>
                    <a:pt x="5405" y="3036"/>
                  </a:lnTo>
                  <a:lnTo>
                    <a:pt x="4972" y="3103"/>
                  </a:lnTo>
                  <a:lnTo>
                    <a:pt x="4571" y="3170"/>
                  </a:lnTo>
                  <a:lnTo>
                    <a:pt x="4204" y="3303"/>
                  </a:lnTo>
                  <a:lnTo>
                    <a:pt x="3804" y="3503"/>
                  </a:lnTo>
                  <a:lnTo>
                    <a:pt x="3470" y="3704"/>
                  </a:lnTo>
                  <a:lnTo>
                    <a:pt x="3137" y="3970"/>
                  </a:lnTo>
                  <a:lnTo>
                    <a:pt x="2836" y="4271"/>
                  </a:lnTo>
                  <a:lnTo>
                    <a:pt x="2570" y="4604"/>
                  </a:lnTo>
                  <a:lnTo>
                    <a:pt x="2336" y="4971"/>
                  </a:lnTo>
                  <a:lnTo>
                    <a:pt x="2136" y="5338"/>
                  </a:lnTo>
                  <a:lnTo>
                    <a:pt x="1969" y="5739"/>
                  </a:lnTo>
                  <a:lnTo>
                    <a:pt x="1836" y="6139"/>
                  </a:lnTo>
                  <a:lnTo>
                    <a:pt x="1736" y="6573"/>
                  </a:lnTo>
                  <a:lnTo>
                    <a:pt x="1669" y="7006"/>
                  </a:lnTo>
                  <a:lnTo>
                    <a:pt x="1602" y="7474"/>
                  </a:lnTo>
                  <a:lnTo>
                    <a:pt x="1602" y="7974"/>
                  </a:lnTo>
                  <a:lnTo>
                    <a:pt x="1669" y="8474"/>
                  </a:lnTo>
                  <a:lnTo>
                    <a:pt x="1769" y="8975"/>
                  </a:lnTo>
                  <a:lnTo>
                    <a:pt x="1902" y="9475"/>
                  </a:lnTo>
                  <a:lnTo>
                    <a:pt x="2069" y="9909"/>
                  </a:lnTo>
                  <a:lnTo>
                    <a:pt x="2303" y="10376"/>
                  </a:lnTo>
                  <a:lnTo>
                    <a:pt x="2603" y="10776"/>
                  </a:lnTo>
                  <a:lnTo>
                    <a:pt x="2903" y="11177"/>
                  </a:lnTo>
                  <a:lnTo>
                    <a:pt x="3270" y="11510"/>
                  </a:lnTo>
                  <a:lnTo>
                    <a:pt x="3704" y="11811"/>
                  </a:lnTo>
                  <a:lnTo>
                    <a:pt x="4138" y="12044"/>
                  </a:lnTo>
                  <a:lnTo>
                    <a:pt x="4271" y="13912"/>
                  </a:lnTo>
                  <a:lnTo>
                    <a:pt x="4371" y="15781"/>
                  </a:lnTo>
                  <a:lnTo>
                    <a:pt x="4438" y="17649"/>
                  </a:lnTo>
                  <a:lnTo>
                    <a:pt x="4471" y="19517"/>
                  </a:lnTo>
                  <a:lnTo>
                    <a:pt x="4438" y="21452"/>
                  </a:lnTo>
                  <a:lnTo>
                    <a:pt x="4371" y="23387"/>
                  </a:lnTo>
                  <a:lnTo>
                    <a:pt x="4271" y="25322"/>
                  </a:lnTo>
                  <a:lnTo>
                    <a:pt x="4238" y="25790"/>
                  </a:lnTo>
                  <a:lnTo>
                    <a:pt x="4204" y="26290"/>
                  </a:lnTo>
                  <a:lnTo>
                    <a:pt x="4171" y="26423"/>
                  </a:lnTo>
                  <a:lnTo>
                    <a:pt x="4138" y="26524"/>
                  </a:lnTo>
                  <a:lnTo>
                    <a:pt x="4004" y="26557"/>
                  </a:lnTo>
                  <a:lnTo>
                    <a:pt x="2103" y="26557"/>
                  </a:lnTo>
                  <a:lnTo>
                    <a:pt x="1635" y="26524"/>
                  </a:lnTo>
                  <a:lnTo>
                    <a:pt x="1168" y="26524"/>
                  </a:lnTo>
                  <a:lnTo>
                    <a:pt x="901" y="26557"/>
                  </a:lnTo>
                  <a:lnTo>
                    <a:pt x="668" y="26590"/>
                  </a:lnTo>
                  <a:lnTo>
                    <a:pt x="468" y="26690"/>
                  </a:lnTo>
                  <a:lnTo>
                    <a:pt x="268" y="26790"/>
                  </a:lnTo>
                  <a:lnTo>
                    <a:pt x="134" y="26924"/>
                  </a:lnTo>
                  <a:lnTo>
                    <a:pt x="67" y="27057"/>
                  </a:lnTo>
                  <a:lnTo>
                    <a:pt x="1" y="27224"/>
                  </a:lnTo>
                  <a:lnTo>
                    <a:pt x="1" y="27391"/>
                  </a:lnTo>
                  <a:lnTo>
                    <a:pt x="67" y="27524"/>
                  </a:lnTo>
                  <a:lnTo>
                    <a:pt x="134" y="27691"/>
                  </a:lnTo>
                  <a:lnTo>
                    <a:pt x="234" y="27825"/>
                  </a:lnTo>
                  <a:lnTo>
                    <a:pt x="401" y="27925"/>
                  </a:lnTo>
                  <a:lnTo>
                    <a:pt x="501" y="27991"/>
                  </a:lnTo>
                  <a:lnTo>
                    <a:pt x="368" y="28125"/>
                  </a:lnTo>
                  <a:lnTo>
                    <a:pt x="268" y="28292"/>
                  </a:lnTo>
                  <a:lnTo>
                    <a:pt x="201" y="28425"/>
                  </a:lnTo>
                  <a:lnTo>
                    <a:pt x="201" y="28559"/>
                  </a:lnTo>
                  <a:lnTo>
                    <a:pt x="167" y="28859"/>
                  </a:lnTo>
                  <a:lnTo>
                    <a:pt x="234" y="29193"/>
                  </a:lnTo>
                  <a:lnTo>
                    <a:pt x="334" y="29459"/>
                  </a:lnTo>
                  <a:lnTo>
                    <a:pt x="468" y="29660"/>
                  </a:lnTo>
                  <a:lnTo>
                    <a:pt x="601" y="29860"/>
                  </a:lnTo>
                  <a:lnTo>
                    <a:pt x="735" y="30027"/>
                  </a:lnTo>
                  <a:lnTo>
                    <a:pt x="935" y="30193"/>
                  </a:lnTo>
                  <a:lnTo>
                    <a:pt x="801" y="30260"/>
                  </a:lnTo>
                  <a:lnTo>
                    <a:pt x="668" y="30360"/>
                  </a:lnTo>
                  <a:lnTo>
                    <a:pt x="568" y="30460"/>
                  </a:lnTo>
                  <a:lnTo>
                    <a:pt x="501" y="30594"/>
                  </a:lnTo>
                  <a:lnTo>
                    <a:pt x="468" y="30727"/>
                  </a:lnTo>
                  <a:lnTo>
                    <a:pt x="434" y="30894"/>
                  </a:lnTo>
                  <a:lnTo>
                    <a:pt x="434" y="31027"/>
                  </a:lnTo>
                  <a:lnTo>
                    <a:pt x="501" y="31194"/>
                  </a:lnTo>
                  <a:lnTo>
                    <a:pt x="568" y="31361"/>
                  </a:lnTo>
                  <a:lnTo>
                    <a:pt x="668" y="31461"/>
                  </a:lnTo>
                  <a:lnTo>
                    <a:pt x="768" y="31595"/>
                  </a:lnTo>
                  <a:lnTo>
                    <a:pt x="868" y="31695"/>
                  </a:lnTo>
                  <a:lnTo>
                    <a:pt x="1168" y="31862"/>
                  </a:lnTo>
                  <a:lnTo>
                    <a:pt x="1469" y="31995"/>
                  </a:lnTo>
                  <a:lnTo>
                    <a:pt x="1802" y="32062"/>
                  </a:lnTo>
                  <a:lnTo>
                    <a:pt x="2136" y="32128"/>
                  </a:lnTo>
                  <a:lnTo>
                    <a:pt x="2770" y="32195"/>
                  </a:lnTo>
                  <a:lnTo>
                    <a:pt x="2803" y="32195"/>
                  </a:lnTo>
                  <a:lnTo>
                    <a:pt x="2836" y="32329"/>
                  </a:lnTo>
                  <a:lnTo>
                    <a:pt x="2903" y="32462"/>
                  </a:lnTo>
                  <a:lnTo>
                    <a:pt x="3037" y="32662"/>
                  </a:lnTo>
                  <a:lnTo>
                    <a:pt x="3170" y="32829"/>
                  </a:lnTo>
                  <a:lnTo>
                    <a:pt x="3337" y="32996"/>
                  </a:lnTo>
                  <a:lnTo>
                    <a:pt x="3504" y="33129"/>
                  </a:lnTo>
                  <a:lnTo>
                    <a:pt x="3871" y="33396"/>
                  </a:lnTo>
                  <a:lnTo>
                    <a:pt x="4271" y="33596"/>
                  </a:lnTo>
                  <a:lnTo>
                    <a:pt x="4671" y="33696"/>
                  </a:lnTo>
                  <a:lnTo>
                    <a:pt x="5138" y="33763"/>
                  </a:lnTo>
                  <a:lnTo>
                    <a:pt x="5539" y="33730"/>
                  </a:lnTo>
                  <a:lnTo>
                    <a:pt x="5906" y="33630"/>
                  </a:lnTo>
                  <a:lnTo>
                    <a:pt x="6273" y="33496"/>
                  </a:lnTo>
                  <a:lnTo>
                    <a:pt x="6606" y="33296"/>
                  </a:lnTo>
                  <a:lnTo>
                    <a:pt x="6907" y="33029"/>
                  </a:lnTo>
                  <a:lnTo>
                    <a:pt x="7174" y="32762"/>
                  </a:lnTo>
                  <a:lnTo>
                    <a:pt x="7407" y="32429"/>
                  </a:lnTo>
                  <a:lnTo>
                    <a:pt x="7574" y="32062"/>
                  </a:lnTo>
                  <a:lnTo>
                    <a:pt x="7641" y="32062"/>
                  </a:lnTo>
                  <a:lnTo>
                    <a:pt x="7974" y="31995"/>
                  </a:lnTo>
                  <a:lnTo>
                    <a:pt x="8308" y="31928"/>
                  </a:lnTo>
                  <a:lnTo>
                    <a:pt x="8642" y="31828"/>
                  </a:lnTo>
                  <a:lnTo>
                    <a:pt x="8942" y="31661"/>
                  </a:lnTo>
                  <a:lnTo>
                    <a:pt x="9175" y="31461"/>
                  </a:lnTo>
                  <a:lnTo>
                    <a:pt x="9342" y="31261"/>
                  </a:lnTo>
                  <a:lnTo>
                    <a:pt x="9476" y="30994"/>
                  </a:lnTo>
                  <a:lnTo>
                    <a:pt x="9509" y="30861"/>
                  </a:lnTo>
                  <a:lnTo>
                    <a:pt x="9542" y="30694"/>
                  </a:lnTo>
                  <a:lnTo>
                    <a:pt x="9509" y="30494"/>
                  </a:lnTo>
                  <a:lnTo>
                    <a:pt x="9476" y="30293"/>
                  </a:lnTo>
                  <a:lnTo>
                    <a:pt x="9376" y="30127"/>
                  </a:lnTo>
                  <a:lnTo>
                    <a:pt x="9242" y="29993"/>
                  </a:lnTo>
                  <a:lnTo>
                    <a:pt x="9275" y="29960"/>
                  </a:lnTo>
                  <a:lnTo>
                    <a:pt x="9442" y="29793"/>
                  </a:lnTo>
                  <a:lnTo>
                    <a:pt x="9609" y="29593"/>
                  </a:lnTo>
                  <a:lnTo>
                    <a:pt x="9709" y="29326"/>
                  </a:lnTo>
                  <a:lnTo>
                    <a:pt x="9776" y="29092"/>
                  </a:lnTo>
                  <a:lnTo>
                    <a:pt x="9776" y="28826"/>
                  </a:lnTo>
                  <a:lnTo>
                    <a:pt x="9743" y="28592"/>
                  </a:lnTo>
                  <a:lnTo>
                    <a:pt x="9676" y="28325"/>
                  </a:lnTo>
                  <a:lnTo>
                    <a:pt x="9542" y="28092"/>
                  </a:lnTo>
                  <a:lnTo>
                    <a:pt x="9709" y="27958"/>
                  </a:lnTo>
                  <a:lnTo>
                    <a:pt x="9876" y="27791"/>
                  </a:lnTo>
                  <a:lnTo>
                    <a:pt x="9976" y="27624"/>
                  </a:lnTo>
                  <a:lnTo>
                    <a:pt x="10076" y="27424"/>
                  </a:lnTo>
                  <a:lnTo>
                    <a:pt x="10110" y="27224"/>
                  </a:lnTo>
                  <a:lnTo>
                    <a:pt x="10110" y="26991"/>
                  </a:lnTo>
                  <a:lnTo>
                    <a:pt x="10076" y="26790"/>
                  </a:lnTo>
                  <a:lnTo>
                    <a:pt x="9976" y="26590"/>
                  </a:lnTo>
                  <a:lnTo>
                    <a:pt x="9909" y="26490"/>
                  </a:lnTo>
                  <a:lnTo>
                    <a:pt x="9843" y="26457"/>
                  </a:lnTo>
                  <a:lnTo>
                    <a:pt x="9743" y="26457"/>
                  </a:lnTo>
                  <a:lnTo>
                    <a:pt x="9642" y="26524"/>
                  </a:lnTo>
                  <a:lnTo>
                    <a:pt x="6340" y="26524"/>
                  </a:lnTo>
                  <a:lnTo>
                    <a:pt x="7741" y="12411"/>
                  </a:lnTo>
                  <a:lnTo>
                    <a:pt x="8341" y="12311"/>
                  </a:lnTo>
                  <a:lnTo>
                    <a:pt x="8942" y="12111"/>
                  </a:lnTo>
                  <a:lnTo>
                    <a:pt x="9542" y="11877"/>
                  </a:lnTo>
                  <a:lnTo>
                    <a:pt x="10076" y="11610"/>
                  </a:lnTo>
                  <a:lnTo>
                    <a:pt x="10610" y="11277"/>
                  </a:lnTo>
                  <a:lnTo>
                    <a:pt x="11077" y="10877"/>
                  </a:lnTo>
                  <a:lnTo>
                    <a:pt x="11544" y="10443"/>
                  </a:lnTo>
                  <a:lnTo>
                    <a:pt x="11911" y="9942"/>
                  </a:lnTo>
                  <a:lnTo>
                    <a:pt x="12145" y="9609"/>
                  </a:lnTo>
                  <a:lnTo>
                    <a:pt x="12311" y="9275"/>
                  </a:lnTo>
                  <a:lnTo>
                    <a:pt x="12478" y="8908"/>
                  </a:lnTo>
                  <a:lnTo>
                    <a:pt x="12612" y="8541"/>
                  </a:lnTo>
                  <a:lnTo>
                    <a:pt x="12712" y="8174"/>
                  </a:lnTo>
                  <a:lnTo>
                    <a:pt x="12812" y="7807"/>
                  </a:lnTo>
                  <a:lnTo>
                    <a:pt x="12845" y="7407"/>
                  </a:lnTo>
                  <a:lnTo>
                    <a:pt x="12879" y="7006"/>
                  </a:lnTo>
                  <a:lnTo>
                    <a:pt x="12845" y="6639"/>
                  </a:lnTo>
                  <a:lnTo>
                    <a:pt x="12812" y="6239"/>
                  </a:lnTo>
                  <a:lnTo>
                    <a:pt x="12745" y="5872"/>
                  </a:lnTo>
                  <a:lnTo>
                    <a:pt x="12612" y="5505"/>
                  </a:lnTo>
                  <a:lnTo>
                    <a:pt x="12478" y="5138"/>
                  </a:lnTo>
                  <a:lnTo>
                    <a:pt x="12278" y="4805"/>
                  </a:lnTo>
                  <a:lnTo>
                    <a:pt x="12078" y="4471"/>
                  </a:lnTo>
                  <a:lnTo>
                    <a:pt x="11811" y="4171"/>
                  </a:lnTo>
                  <a:lnTo>
                    <a:pt x="11544" y="3904"/>
                  </a:lnTo>
                  <a:lnTo>
                    <a:pt x="11277" y="3670"/>
                  </a:lnTo>
                  <a:lnTo>
                    <a:pt x="10977" y="3470"/>
                  </a:lnTo>
                  <a:lnTo>
                    <a:pt x="10643" y="3303"/>
                  </a:lnTo>
                  <a:lnTo>
                    <a:pt x="10310" y="3136"/>
                  </a:lnTo>
                  <a:lnTo>
                    <a:pt x="9976" y="3036"/>
                  </a:lnTo>
                  <a:lnTo>
                    <a:pt x="9642" y="2936"/>
                  </a:lnTo>
                  <a:lnTo>
                    <a:pt x="9275" y="2870"/>
                  </a:lnTo>
                  <a:lnTo>
                    <a:pt x="8541" y="2870"/>
                  </a:lnTo>
                  <a:lnTo>
                    <a:pt x="8208" y="2903"/>
                  </a:lnTo>
                  <a:lnTo>
                    <a:pt x="7841" y="3003"/>
                  </a:lnTo>
                  <a:lnTo>
                    <a:pt x="7607" y="3103"/>
                  </a:lnTo>
                  <a:lnTo>
                    <a:pt x="7340" y="3236"/>
                  </a:lnTo>
                  <a:lnTo>
                    <a:pt x="7340" y="2703"/>
                  </a:lnTo>
                  <a:lnTo>
                    <a:pt x="7441" y="2169"/>
                  </a:lnTo>
                  <a:lnTo>
                    <a:pt x="7541" y="2202"/>
                  </a:lnTo>
                  <a:lnTo>
                    <a:pt x="8141" y="2269"/>
                  </a:lnTo>
                  <a:lnTo>
                    <a:pt x="8742" y="2302"/>
                  </a:lnTo>
                  <a:lnTo>
                    <a:pt x="9342" y="2269"/>
                  </a:lnTo>
                  <a:lnTo>
                    <a:pt x="9909" y="2169"/>
                  </a:lnTo>
                  <a:lnTo>
                    <a:pt x="10510" y="2035"/>
                  </a:lnTo>
                  <a:lnTo>
                    <a:pt x="11077" y="1869"/>
                  </a:lnTo>
                  <a:lnTo>
                    <a:pt x="11611" y="1635"/>
                  </a:lnTo>
                  <a:lnTo>
                    <a:pt x="12145" y="1368"/>
                  </a:lnTo>
                  <a:lnTo>
                    <a:pt x="12211" y="1301"/>
                  </a:lnTo>
                  <a:lnTo>
                    <a:pt x="12245" y="1235"/>
                  </a:lnTo>
                  <a:lnTo>
                    <a:pt x="12245" y="1101"/>
                  </a:lnTo>
                  <a:lnTo>
                    <a:pt x="12211" y="1001"/>
                  </a:lnTo>
                  <a:lnTo>
                    <a:pt x="12145" y="934"/>
                  </a:lnTo>
                  <a:lnTo>
                    <a:pt x="12078" y="901"/>
                  </a:lnTo>
                  <a:lnTo>
                    <a:pt x="11544" y="801"/>
                  </a:lnTo>
                  <a:lnTo>
                    <a:pt x="10977" y="734"/>
                  </a:lnTo>
                  <a:lnTo>
                    <a:pt x="10410" y="701"/>
                  </a:lnTo>
                  <a:lnTo>
                    <a:pt x="9843" y="734"/>
                  </a:lnTo>
                  <a:lnTo>
                    <a:pt x="9275" y="834"/>
                  </a:lnTo>
                  <a:lnTo>
                    <a:pt x="8742" y="1001"/>
                  </a:lnTo>
                  <a:lnTo>
                    <a:pt x="8208" y="1201"/>
                  </a:lnTo>
                  <a:lnTo>
                    <a:pt x="7707" y="1435"/>
                  </a:lnTo>
                  <a:lnTo>
                    <a:pt x="7707" y="1435"/>
                  </a:lnTo>
                  <a:lnTo>
                    <a:pt x="7841" y="1168"/>
                  </a:lnTo>
                  <a:lnTo>
                    <a:pt x="8008" y="901"/>
                  </a:lnTo>
                  <a:lnTo>
                    <a:pt x="8174" y="634"/>
                  </a:lnTo>
                  <a:lnTo>
                    <a:pt x="8375" y="401"/>
                  </a:lnTo>
                  <a:lnTo>
                    <a:pt x="8441" y="334"/>
                  </a:lnTo>
                  <a:lnTo>
                    <a:pt x="8441" y="234"/>
                  </a:lnTo>
                  <a:lnTo>
                    <a:pt x="8441" y="134"/>
                  </a:lnTo>
                  <a:lnTo>
                    <a:pt x="8375" y="67"/>
                  </a:lnTo>
                  <a:lnTo>
                    <a:pt x="8308" y="34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6"/>
            <p:cNvSpPr/>
            <p:nvPr/>
          </p:nvSpPr>
          <p:spPr>
            <a:xfrm>
              <a:off x="2407500" y="1997975"/>
              <a:ext cx="37575" cy="51725"/>
            </a:xfrm>
            <a:custGeom>
              <a:rect b="b" l="l" r="r" t="t"/>
              <a:pathLst>
                <a:path extrusionOk="0" h="2069" w="1503">
                  <a:moveTo>
                    <a:pt x="1235" y="0"/>
                  </a:moveTo>
                  <a:lnTo>
                    <a:pt x="1135" y="34"/>
                  </a:lnTo>
                  <a:lnTo>
                    <a:pt x="902" y="167"/>
                  </a:lnTo>
                  <a:lnTo>
                    <a:pt x="702" y="367"/>
                  </a:lnTo>
                  <a:lnTo>
                    <a:pt x="535" y="568"/>
                  </a:lnTo>
                  <a:lnTo>
                    <a:pt x="368" y="801"/>
                  </a:lnTo>
                  <a:lnTo>
                    <a:pt x="234" y="1035"/>
                  </a:lnTo>
                  <a:lnTo>
                    <a:pt x="134" y="1302"/>
                  </a:lnTo>
                  <a:lnTo>
                    <a:pt x="68" y="1535"/>
                  </a:lnTo>
                  <a:lnTo>
                    <a:pt x="1" y="1835"/>
                  </a:lnTo>
                  <a:lnTo>
                    <a:pt x="34" y="1902"/>
                  </a:lnTo>
                  <a:lnTo>
                    <a:pt x="68" y="2002"/>
                  </a:lnTo>
                  <a:lnTo>
                    <a:pt x="168" y="2036"/>
                  </a:lnTo>
                  <a:lnTo>
                    <a:pt x="234" y="2069"/>
                  </a:lnTo>
                  <a:lnTo>
                    <a:pt x="335" y="2036"/>
                  </a:lnTo>
                  <a:lnTo>
                    <a:pt x="401" y="2002"/>
                  </a:lnTo>
                  <a:lnTo>
                    <a:pt x="468" y="1902"/>
                  </a:lnTo>
                  <a:lnTo>
                    <a:pt x="501" y="1835"/>
                  </a:lnTo>
                  <a:lnTo>
                    <a:pt x="501" y="1802"/>
                  </a:lnTo>
                  <a:lnTo>
                    <a:pt x="501" y="1735"/>
                  </a:lnTo>
                  <a:lnTo>
                    <a:pt x="535" y="1635"/>
                  </a:lnTo>
                  <a:lnTo>
                    <a:pt x="601" y="1402"/>
                  </a:lnTo>
                  <a:lnTo>
                    <a:pt x="601" y="1368"/>
                  </a:lnTo>
                  <a:lnTo>
                    <a:pt x="635" y="1335"/>
                  </a:lnTo>
                  <a:lnTo>
                    <a:pt x="635" y="1302"/>
                  </a:lnTo>
                  <a:lnTo>
                    <a:pt x="668" y="1235"/>
                  </a:lnTo>
                  <a:lnTo>
                    <a:pt x="768" y="1035"/>
                  </a:lnTo>
                  <a:lnTo>
                    <a:pt x="902" y="868"/>
                  </a:lnTo>
                  <a:lnTo>
                    <a:pt x="1035" y="701"/>
                  </a:lnTo>
                  <a:lnTo>
                    <a:pt x="1202" y="568"/>
                  </a:lnTo>
                  <a:lnTo>
                    <a:pt x="1369" y="434"/>
                  </a:lnTo>
                  <a:lnTo>
                    <a:pt x="1436" y="367"/>
                  </a:lnTo>
                  <a:lnTo>
                    <a:pt x="1469" y="301"/>
                  </a:lnTo>
                  <a:lnTo>
                    <a:pt x="1502" y="201"/>
                  </a:lnTo>
                  <a:lnTo>
                    <a:pt x="1469" y="101"/>
                  </a:lnTo>
                  <a:lnTo>
                    <a:pt x="1402" y="34"/>
                  </a:lnTo>
                  <a:lnTo>
                    <a:pt x="1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6"/>
            <p:cNvSpPr/>
            <p:nvPr/>
          </p:nvSpPr>
          <p:spPr>
            <a:xfrm>
              <a:off x="2404175" y="2063875"/>
              <a:ext cx="63425" cy="94275"/>
            </a:xfrm>
            <a:custGeom>
              <a:rect b="b" l="l" r="r" t="t"/>
              <a:pathLst>
                <a:path extrusionOk="0" h="3771" w="2537">
                  <a:moveTo>
                    <a:pt x="267" y="0"/>
                  </a:moveTo>
                  <a:lnTo>
                    <a:pt x="167" y="33"/>
                  </a:lnTo>
                  <a:lnTo>
                    <a:pt x="101" y="67"/>
                  </a:lnTo>
                  <a:lnTo>
                    <a:pt x="34" y="134"/>
                  </a:lnTo>
                  <a:lnTo>
                    <a:pt x="0" y="234"/>
                  </a:lnTo>
                  <a:lnTo>
                    <a:pt x="0" y="501"/>
                  </a:lnTo>
                  <a:lnTo>
                    <a:pt x="34" y="801"/>
                  </a:lnTo>
                  <a:lnTo>
                    <a:pt x="67" y="1068"/>
                  </a:lnTo>
                  <a:lnTo>
                    <a:pt x="101" y="1335"/>
                  </a:lnTo>
                  <a:lnTo>
                    <a:pt x="201" y="1568"/>
                  </a:lnTo>
                  <a:lnTo>
                    <a:pt x="301" y="1835"/>
                  </a:lnTo>
                  <a:lnTo>
                    <a:pt x="534" y="2335"/>
                  </a:lnTo>
                  <a:lnTo>
                    <a:pt x="868" y="2769"/>
                  </a:lnTo>
                  <a:lnTo>
                    <a:pt x="1035" y="2969"/>
                  </a:lnTo>
                  <a:lnTo>
                    <a:pt x="1235" y="3170"/>
                  </a:lnTo>
                  <a:lnTo>
                    <a:pt x="1468" y="3336"/>
                  </a:lnTo>
                  <a:lnTo>
                    <a:pt x="1669" y="3503"/>
                  </a:lnTo>
                  <a:lnTo>
                    <a:pt x="1902" y="3637"/>
                  </a:lnTo>
                  <a:lnTo>
                    <a:pt x="2169" y="3737"/>
                  </a:lnTo>
                  <a:lnTo>
                    <a:pt x="2269" y="3770"/>
                  </a:lnTo>
                  <a:lnTo>
                    <a:pt x="2336" y="3770"/>
                  </a:lnTo>
                  <a:lnTo>
                    <a:pt x="2436" y="3737"/>
                  </a:lnTo>
                  <a:lnTo>
                    <a:pt x="2503" y="3670"/>
                  </a:lnTo>
                  <a:lnTo>
                    <a:pt x="2536" y="3570"/>
                  </a:lnTo>
                  <a:lnTo>
                    <a:pt x="2503" y="3470"/>
                  </a:lnTo>
                  <a:lnTo>
                    <a:pt x="2469" y="3403"/>
                  </a:lnTo>
                  <a:lnTo>
                    <a:pt x="2403" y="3336"/>
                  </a:lnTo>
                  <a:lnTo>
                    <a:pt x="1969" y="3103"/>
                  </a:lnTo>
                  <a:lnTo>
                    <a:pt x="1569" y="2803"/>
                  </a:lnTo>
                  <a:lnTo>
                    <a:pt x="1235" y="2469"/>
                  </a:lnTo>
                  <a:lnTo>
                    <a:pt x="968" y="2069"/>
                  </a:lnTo>
                  <a:lnTo>
                    <a:pt x="734" y="1668"/>
                  </a:lnTo>
                  <a:lnTo>
                    <a:pt x="568" y="1201"/>
                  </a:lnTo>
                  <a:lnTo>
                    <a:pt x="501" y="734"/>
                  </a:lnTo>
                  <a:lnTo>
                    <a:pt x="501" y="234"/>
                  </a:lnTo>
                  <a:lnTo>
                    <a:pt x="468" y="134"/>
                  </a:lnTo>
                  <a:lnTo>
                    <a:pt x="434" y="67"/>
                  </a:lnTo>
                  <a:lnTo>
                    <a:pt x="334" y="3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6"/>
            <p:cNvSpPr/>
            <p:nvPr/>
          </p:nvSpPr>
          <p:spPr>
            <a:xfrm>
              <a:off x="2247375" y="1765275"/>
              <a:ext cx="236900" cy="188525"/>
            </a:xfrm>
            <a:custGeom>
              <a:rect b="b" l="l" r="r" t="t"/>
              <a:pathLst>
                <a:path extrusionOk="0" h="7541" w="9476">
                  <a:moveTo>
                    <a:pt x="9275" y="0"/>
                  </a:moveTo>
                  <a:lnTo>
                    <a:pt x="8641" y="34"/>
                  </a:lnTo>
                  <a:lnTo>
                    <a:pt x="8007" y="100"/>
                  </a:lnTo>
                  <a:lnTo>
                    <a:pt x="7407" y="200"/>
                  </a:lnTo>
                  <a:lnTo>
                    <a:pt x="6806" y="334"/>
                  </a:lnTo>
                  <a:lnTo>
                    <a:pt x="6206" y="534"/>
                  </a:lnTo>
                  <a:lnTo>
                    <a:pt x="5639" y="768"/>
                  </a:lnTo>
                  <a:lnTo>
                    <a:pt x="5071" y="1001"/>
                  </a:lnTo>
                  <a:lnTo>
                    <a:pt x="4538" y="1301"/>
                  </a:lnTo>
                  <a:lnTo>
                    <a:pt x="4004" y="1635"/>
                  </a:lnTo>
                  <a:lnTo>
                    <a:pt x="3503" y="1969"/>
                  </a:lnTo>
                  <a:lnTo>
                    <a:pt x="3036" y="2369"/>
                  </a:lnTo>
                  <a:lnTo>
                    <a:pt x="2569" y="2803"/>
                  </a:lnTo>
                  <a:lnTo>
                    <a:pt x="2136" y="3236"/>
                  </a:lnTo>
                  <a:lnTo>
                    <a:pt x="1735" y="3704"/>
                  </a:lnTo>
                  <a:lnTo>
                    <a:pt x="1368" y="4204"/>
                  </a:lnTo>
                  <a:lnTo>
                    <a:pt x="1035" y="4738"/>
                  </a:lnTo>
                  <a:lnTo>
                    <a:pt x="701" y="5338"/>
                  </a:lnTo>
                  <a:lnTo>
                    <a:pt x="434" y="5972"/>
                  </a:lnTo>
                  <a:lnTo>
                    <a:pt x="200" y="6606"/>
                  </a:lnTo>
                  <a:lnTo>
                    <a:pt x="0" y="7240"/>
                  </a:lnTo>
                  <a:lnTo>
                    <a:pt x="0" y="7340"/>
                  </a:lnTo>
                  <a:lnTo>
                    <a:pt x="34" y="7440"/>
                  </a:lnTo>
                  <a:lnTo>
                    <a:pt x="100" y="7507"/>
                  </a:lnTo>
                  <a:lnTo>
                    <a:pt x="167" y="7540"/>
                  </a:lnTo>
                  <a:lnTo>
                    <a:pt x="334" y="7540"/>
                  </a:lnTo>
                  <a:lnTo>
                    <a:pt x="401" y="7474"/>
                  </a:lnTo>
                  <a:lnTo>
                    <a:pt x="467" y="7373"/>
                  </a:lnTo>
                  <a:lnTo>
                    <a:pt x="668" y="6673"/>
                  </a:lnTo>
                  <a:lnTo>
                    <a:pt x="934" y="6006"/>
                  </a:lnTo>
                  <a:lnTo>
                    <a:pt x="1235" y="5338"/>
                  </a:lnTo>
                  <a:lnTo>
                    <a:pt x="1602" y="4738"/>
                  </a:lnTo>
                  <a:lnTo>
                    <a:pt x="2035" y="4137"/>
                  </a:lnTo>
                  <a:lnTo>
                    <a:pt x="2469" y="3570"/>
                  </a:lnTo>
                  <a:lnTo>
                    <a:pt x="2970" y="3036"/>
                  </a:lnTo>
                  <a:lnTo>
                    <a:pt x="3537" y="2569"/>
                  </a:lnTo>
                  <a:lnTo>
                    <a:pt x="4137" y="2102"/>
                  </a:lnTo>
                  <a:lnTo>
                    <a:pt x="4805" y="1668"/>
                  </a:lnTo>
                  <a:lnTo>
                    <a:pt x="5505" y="1335"/>
                  </a:lnTo>
                  <a:lnTo>
                    <a:pt x="6206" y="1035"/>
                  </a:lnTo>
                  <a:lnTo>
                    <a:pt x="6940" y="801"/>
                  </a:lnTo>
                  <a:lnTo>
                    <a:pt x="7707" y="634"/>
                  </a:lnTo>
                  <a:lnTo>
                    <a:pt x="8474" y="534"/>
                  </a:lnTo>
                  <a:lnTo>
                    <a:pt x="9275" y="467"/>
                  </a:lnTo>
                  <a:lnTo>
                    <a:pt x="9375" y="467"/>
                  </a:lnTo>
                  <a:lnTo>
                    <a:pt x="9442" y="401"/>
                  </a:lnTo>
                  <a:lnTo>
                    <a:pt x="9475" y="334"/>
                  </a:lnTo>
                  <a:lnTo>
                    <a:pt x="9475" y="234"/>
                  </a:lnTo>
                  <a:lnTo>
                    <a:pt x="9475" y="134"/>
                  </a:lnTo>
                  <a:lnTo>
                    <a:pt x="9442" y="67"/>
                  </a:lnTo>
                  <a:lnTo>
                    <a:pt x="9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6"/>
            <p:cNvSpPr/>
            <p:nvPr/>
          </p:nvSpPr>
          <p:spPr>
            <a:xfrm>
              <a:off x="2087225" y="1789450"/>
              <a:ext cx="97625" cy="62600"/>
            </a:xfrm>
            <a:custGeom>
              <a:rect b="b" l="l" r="r" t="t"/>
              <a:pathLst>
                <a:path extrusionOk="0" h="2504" w="3905">
                  <a:moveTo>
                    <a:pt x="234" y="1"/>
                  </a:moveTo>
                  <a:lnTo>
                    <a:pt x="168" y="34"/>
                  </a:lnTo>
                  <a:lnTo>
                    <a:pt x="67" y="68"/>
                  </a:lnTo>
                  <a:lnTo>
                    <a:pt x="34" y="134"/>
                  </a:lnTo>
                  <a:lnTo>
                    <a:pt x="1" y="234"/>
                  </a:lnTo>
                  <a:lnTo>
                    <a:pt x="1" y="301"/>
                  </a:lnTo>
                  <a:lnTo>
                    <a:pt x="34" y="368"/>
                  </a:lnTo>
                  <a:lnTo>
                    <a:pt x="101" y="435"/>
                  </a:lnTo>
                  <a:lnTo>
                    <a:pt x="1002" y="868"/>
                  </a:lnTo>
                  <a:lnTo>
                    <a:pt x="1902" y="1335"/>
                  </a:lnTo>
                  <a:lnTo>
                    <a:pt x="2736" y="1869"/>
                  </a:lnTo>
                  <a:lnTo>
                    <a:pt x="3571" y="2436"/>
                  </a:lnTo>
                  <a:lnTo>
                    <a:pt x="3671" y="2503"/>
                  </a:lnTo>
                  <a:lnTo>
                    <a:pt x="3737" y="2470"/>
                  </a:lnTo>
                  <a:lnTo>
                    <a:pt x="3804" y="2436"/>
                  </a:lnTo>
                  <a:lnTo>
                    <a:pt x="3871" y="2370"/>
                  </a:lnTo>
                  <a:lnTo>
                    <a:pt x="3904" y="2303"/>
                  </a:lnTo>
                  <a:lnTo>
                    <a:pt x="3904" y="2203"/>
                  </a:lnTo>
                  <a:lnTo>
                    <a:pt x="3871" y="2103"/>
                  </a:lnTo>
                  <a:lnTo>
                    <a:pt x="3804" y="2036"/>
                  </a:lnTo>
                  <a:lnTo>
                    <a:pt x="2970" y="1469"/>
                  </a:lnTo>
                  <a:lnTo>
                    <a:pt x="2136" y="935"/>
                  </a:lnTo>
                  <a:lnTo>
                    <a:pt x="1268" y="468"/>
                  </a:lnTo>
                  <a:lnTo>
                    <a:pt x="3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6"/>
            <p:cNvSpPr/>
            <p:nvPr/>
          </p:nvSpPr>
          <p:spPr>
            <a:xfrm>
              <a:off x="2214850" y="1676025"/>
              <a:ext cx="55075" cy="67575"/>
            </a:xfrm>
            <a:custGeom>
              <a:rect b="b" l="l" r="r" t="t"/>
              <a:pathLst>
                <a:path extrusionOk="0" h="2703" w="2203">
                  <a:moveTo>
                    <a:pt x="134" y="1"/>
                  </a:move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0" y="301"/>
                  </a:lnTo>
                  <a:lnTo>
                    <a:pt x="67" y="401"/>
                  </a:lnTo>
                  <a:lnTo>
                    <a:pt x="1802" y="2636"/>
                  </a:lnTo>
                  <a:lnTo>
                    <a:pt x="1868" y="2670"/>
                  </a:lnTo>
                  <a:lnTo>
                    <a:pt x="1969" y="2703"/>
                  </a:lnTo>
                  <a:lnTo>
                    <a:pt x="2069" y="2670"/>
                  </a:lnTo>
                  <a:lnTo>
                    <a:pt x="2135" y="2636"/>
                  </a:lnTo>
                  <a:lnTo>
                    <a:pt x="2202" y="2536"/>
                  </a:lnTo>
                  <a:lnTo>
                    <a:pt x="2202" y="2469"/>
                  </a:lnTo>
                  <a:lnTo>
                    <a:pt x="2202" y="2369"/>
                  </a:lnTo>
                  <a:lnTo>
                    <a:pt x="2135" y="2303"/>
                  </a:lnTo>
                  <a:lnTo>
                    <a:pt x="401" y="67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6"/>
            <p:cNvSpPr/>
            <p:nvPr/>
          </p:nvSpPr>
          <p:spPr>
            <a:xfrm>
              <a:off x="2354975" y="1607625"/>
              <a:ext cx="29200" cy="80100"/>
            </a:xfrm>
            <a:custGeom>
              <a:rect b="b" l="l" r="r" t="t"/>
              <a:pathLst>
                <a:path extrusionOk="0" h="3204" w="1168">
                  <a:moveTo>
                    <a:pt x="200" y="1"/>
                  </a:moveTo>
                  <a:lnTo>
                    <a:pt x="100" y="68"/>
                  </a:lnTo>
                  <a:lnTo>
                    <a:pt x="33" y="101"/>
                  </a:lnTo>
                  <a:lnTo>
                    <a:pt x="0" y="201"/>
                  </a:lnTo>
                  <a:lnTo>
                    <a:pt x="0" y="301"/>
                  </a:lnTo>
                  <a:lnTo>
                    <a:pt x="701" y="3037"/>
                  </a:lnTo>
                  <a:lnTo>
                    <a:pt x="767" y="3137"/>
                  </a:lnTo>
                  <a:lnTo>
                    <a:pt x="834" y="3170"/>
                  </a:lnTo>
                  <a:lnTo>
                    <a:pt x="901" y="3204"/>
                  </a:lnTo>
                  <a:lnTo>
                    <a:pt x="1001" y="3204"/>
                  </a:lnTo>
                  <a:lnTo>
                    <a:pt x="1068" y="3170"/>
                  </a:lnTo>
                  <a:lnTo>
                    <a:pt x="1134" y="3104"/>
                  </a:lnTo>
                  <a:lnTo>
                    <a:pt x="1168" y="3003"/>
                  </a:lnTo>
                  <a:lnTo>
                    <a:pt x="1168" y="2903"/>
                  </a:lnTo>
                  <a:lnTo>
                    <a:pt x="467" y="168"/>
                  </a:lnTo>
                  <a:lnTo>
                    <a:pt x="434" y="68"/>
                  </a:lnTo>
                  <a:lnTo>
                    <a:pt x="367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6"/>
            <p:cNvSpPr/>
            <p:nvPr/>
          </p:nvSpPr>
          <p:spPr>
            <a:xfrm>
              <a:off x="2505925" y="1594300"/>
              <a:ext cx="11700" cy="79250"/>
            </a:xfrm>
            <a:custGeom>
              <a:rect b="b" l="l" r="r" t="t"/>
              <a:pathLst>
                <a:path extrusionOk="0" h="3170" w="468">
                  <a:moveTo>
                    <a:pt x="134" y="0"/>
                  </a:moveTo>
                  <a:lnTo>
                    <a:pt x="67" y="33"/>
                  </a:lnTo>
                  <a:lnTo>
                    <a:pt x="1" y="133"/>
                  </a:lnTo>
                  <a:lnTo>
                    <a:pt x="1" y="234"/>
                  </a:lnTo>
                  <a:lnTo>
                    <a:pt x="1" y="2936"/>
                  </a:lnTo>
                  <a:lnTo>
                    <a:pt x="1" y="3036"/>
                  </a:lnTo>
                  <a:lnTo>
                    <a:pt x="67" y="3103"/>
                  </a:lnTo>
                  <a:lnTo>
                    <a:pt x="134" y="3169"/>
                  </a:lnTo>
                  <a:lnTo>
                    <a:pt x="301" y="3169"/>
                  </a:lnTo>
                  <a:lnTo>
                    <a:pt x="401" y="3103"/>
                  </a:lnTo>
                  <a:lnTo>
                    <a:pt x="434" y="3036"/>
                  </a:lnTo>
                  <a:lnTo>
                    <a:pt x="468" y="2936"/>
                  </a:lnTo>
                  <a:lnTo>
                    <a:pt x="468" y="234"/>
                  </a:lnTo>
                  <a:lnTo>
                    <a:pt x="434" y="133"/>
                  </a:lnTo>
                  <a:lnTo>
                    <a:pt x="401" y="3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6"/>
            <p:cNvSpPr/>
            <p:nvPr/>
          </p:nvSpPr>
          <p:spPr>
            <a:xfrm>
              <a:off x="2715275" y="1630150"/>
              <a:ext cx="25050" cy="34225"/>
            </a:xfrm>
            <a:custGeom>
              <a:rect b="b" l="l" r="r" t="t"/>
              <a:pathLst>
                <a:path extrusionOk="0" h="1369" w="1002">
                  <a:moveTo>
                    <a:pt x="701" y="1"/>
                  </a:moveTo>
                  <a:lnTo>
                    <a:pt x="635" y="67"/>
                  </a:lnTo>
                  <a:lnTo>
                    <a:pt x="568" y="134"/>
                  </a:lnTo>
                  <a:lnTo>
                    <a:pt x="34" y="1035"/>
                  </a:lnTo>
                  <a:lnTo>
                    <a:pt x="1" y="1102"/>
                  </a:lnTo>
                  <a:lnTo>
                    <a:pt x="1" y="1202"/>
                  </a:lnTo>
                  <a:lnTo>
                    <a:pt x="34" y="1302"/>
                  </a:lnTo>
                  <a:lnTo>
                    <a:pt x="101" y="1368"/>
                  </a:lnTo>
                  <a:lnTo>
                    <a:pt x="268" y="1368"/>
                  </a:lnTo>
                  <a:lnTo>
                    <a:pt x="368" y="1335"/>
                  </a:lnTo>
                  <a:lnTo>
                    <a:pt x="434" y="1268"/>
                  </a:lnTo>
                  <a:lnTo>
                    <a:pt x="968" y="368"/>
                  </a:lnTo>
                  <a:lnTo>
                    <a:pt x="1002" y="267"/>
                  </a:lnTo>
                  <a:lnTo>
                    <a:pt x="1002" y="167"/>
                  </a:lnTo>
                  <a:lnTo>
                    <a:pt x="968" y="101"/>
                  </a:lnTo>
                  <a:lnTo>
                    <a:pt x="868" y="34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6"/>
            <p:cNvSpPr/>
            <p:nvPr/>
          </p:nvSpPr>
          <p:spPr>
            <a:xfrm>
              <a:off x="2824550" y="1711900"/>
              <a:ext cx="43400" cy="52550"/>
            </a:xfrm>
            <a:custGeom>
              <a:rect b="b" l="l" r="r" t="t"/>
              <a:pathLst>
                <a:path extrusionOk="0" h="2102" w="1736">
                  <a:moveTo>
                    <a:pt x="1535" y="0"/>
                  </a:moveTo>
                  <a:lnTo>
                    <a:pt x="1435" y="33"/>
                  </a:lnTo>
                  <a:lnTo>
                    <a:pt x="1335" y="67"/>
                  </a:lnTo>
                  <a:lnTo>
                    <a:pt x="1301" y="134"/>
                  </a:lnTo>
                  <a:lnTo>
                    <a:pt x="1034" y="567"/>
                  </a:lnTo>
                  <a:lnTo>
                    <a:pt x="734" y="968"/>
                  </a:lnTo>
                  <a:lnTo>
                    <a:pt x="401" y="1368"/>
                  </a:lnTo>
                  <a:lnTo>
                    <a:pt x="67" y="1702"/>
                  </a:lnTo>
                  <a:lnTo>
                    <a:pt x="0" y="1802"/>
                  </a:lnTo>
                  <a:lnTo>
                    <a:pt x="0" y="1868"/>
                  </a:lnTo>
                  <a:lnTo>
                    <a:pt x="0" y="1969"/>
                  </a:lnTo>
                  <a:lnTo>
                    <a:pt x="67" y="2035"/>
                  </a:lnTo>
                  <a:lnTo>
                    <a:pt x="134" y="2102"/>
                  </a:lnTo>
                  <a:lnTo>
                    <a:pt x="300" y="2102"/>
                  </a:lnTo>
                  <a:lnTo>
                    <a:pt x="367" y="2035"/>
                  </a:lnTo>
                  <a:lnTo>
                    <a:pt x="768" y="1668"/>
                  </a:lnTo>
                  <a:lnTo>
                    <a:pt x="1101" y="1268"/>
                  </a:lnTo>
                  <a:lnTo>
                    <a:pt x="1401" y="834"/>
                  </a:lnTo>
                  <a:lnTo>
                    <a:pt x="1702" y="367"/>
                  </a:lnTo>
                  <a:lnTo>
                    <a:pt x="1735" y="267"/>
                  </a:lnTo>
                  <a:lnTo>
                    <a:pt x="1702" y="200"/>
                  </a:lnTo>
                  <a:lnTo>
                    <a:pt x="1668" y="100"/>
                  </a:lnTo>
                  <a:lnTo>
                    <a:pt x="1602" y="33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6"/>
            <p:cNvSpPr/>
            <p:nvPr/>
          </p:nvSpPr>
          <p:spPr>
            <a:xfrm>
              <a:off x="2887925" y="1839500"/>
              <a:ext cx="56750" cy="52575"/>
            </a:xfrm>
            <a:custGeom>
              <a:rect b="b" l="l" r="r" t="t"/>
              <a:pathLst>
                <a:path extrusionOk="0" h="2103" w="2270">
                  <a:moveTo>
                    <a:pt x="2036" y="1"/>
                  </a:moveTo>
                  <a:lnTo>
                    <a:pt x="1936" y="34"/>
                  </a:lnTo>
                  <a:lnTo>
                    <a:pt x="1435" y="401"/>
                  </a:lnTo>
                  <a:lnTo>
                    <a:pt x="935" y="801"/>
                  </a:lnTo>
                  <a:lnTo>
                    <a:pt x="468" y="1235"/>
                  </a:lnTo>
                  <a:lnTo>
                    <a:pt x="67" y="1702"/>
                  </a:lnTo>
                  <a:lnTo>
                    <a:pt x="1" y="1769"/>
                  </a:lnTo>
                  <a:lnTo>
                    <a:pt x="1" y="1869"/>
                  </a:lnTo>
                  <a:lnTo>
                    <a:pt x="1" y="1969"/>
                  </a:lnTo>
                  <a:lnTo>
                    <a:pt x="67" y="2036"/>
                  </a:lnTo>
                  <a:lnTo>
                    <a:pt x="134" y="2069"/>
                  </a:lnTo>
                  <a:lnTo>
                    <a:pt x="234" y="2102"/>
                  </a:lnTo>
                  <a:lnTo>
                    <a:pt x="301" y="2102"/>
                  </a:lnTo>
                  <a:lnTo>
                    <a:pt x="401" y="2036"/>
                  </a:lnTo>
                  <a:lnTo>
                    <a:pt x="801" y="1602"/>
                  </a:lnTo>
                  <a:lnTo>
                    <a:pt x="1235" y="1168"/>
                  </a:lnTo>
                  <a:lnTo>
                    <a:pt x="1669" y="801"/>
                  </a:lnTo>
                  <a:lnTo>
                    <a:pt x="2169" y="434"/>
                  </a:lnTo>
                  <a:lnTo>
                    <a:pt x="2236" y="368"/>
                  </a:lnTo>
                  <a:lnTo>
                    <a:pt x="2269" y="301"/>
                  </a:lnTo>
                  <a:lnTo>
                    <a:pt x="2269" y="201"/>
                  </a:lnTo>
                  <a:lnTo>
                    <a:pt x="2269" y="134"/>
                  </a:lnTo>
                  <a:lnTo>
                    <a:pt x="2203" y="6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6"/>
            <p:cNvSpPr/>
            <p:nvPr/>
          </p:nvSpPr>
          <p:spPr>
            <a:xfrm>
              <a:off x="2910450" y="2002975"/>
              <a:ext cx="65925" cy="30050"/>
            </a:xfrm>
            <a:custGeom>
              <a:rect b="b" l="l" r="r" t="t"/>
              <a:pathLst>
                <a:path extrusionOk="0" h="1202" w="2637">
                  <a:moveTo>
                    <a:pt x="2469" y="1"/>
                  </a:moveTo>
                  <a:lnTo>
                    <a:pt x="2369" y="34"/>
                  </a:lnTo>
                  <a:lnTo>
                    <a:pt x="167" y="735"/>
                  </a:lnTo>
                  <a:lnTo>
                    <a:pt x="101" y="801"/>
                  </a:lnTo>
                  <a:lnTo>
                    <a:pt x="34" y="868"/>
                  </a:lnTo>
                  <a:lnTo>
                    <a:pt x="1" y="968"/>
                  </a:lnTo>
                  <a:lnTo>
                    <a:pt x="34" y="1035"/>
                  </a:lnTo>
                  <a:lnTo>
                    <a:pt x="67" y="1135"/>
                  </a:lnTo>
                  <a:lnTo>
                    <a:pt x="134" y="1202"/>
                  </a:lnTo>
                  <a:lnTo>
                    <a:pt x="301" y="1202"/>
                  </a:lnTo>
                  <a:lnTo>
                    <a:pt x="2469" y="468"/>
                  </a:lnTo>
                  <a:lnTo>
                    <a:pt x="2569" y="434"/>
                  </a:lnTo>
                  <a:lnTo>
                    <a:pt x="2636" y="334"/>
                  </a:lnTo>
                  <a:lnTo>
                    <a:pt x="2636" y="268"/>
                  </a:lnTo>
                  <a:lnTo>
                    <a:pt x="2636" y="167"/>
                  </a:lnTo>
                  <a:lnTo>
                    <a:pt x="2603" y="101"/>
                  </a:lnTo>
                  <a:lnTo>
                    <a:pt x="2536" y="34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6"/>
            <p:cNvSpPr/>
            <p:nvPr/>
          </p:nvSpPr>
          <p:spPr>
            <a:xfrm>
              <a:off x="2083050" y="1962100"/>
              <a:ext cx="61750" cy="25050"/>
            </a:xfrm>
            <a:custGeom>
              <a:rect b="b" l="l" r="r" t="t"/>
              <a:pathLst>
                <a:path extrusionOk="0" h="1002" w="2470">
                  <a:moveTo>
                    <a:pt x="168" y="1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1" y="201"/>
                  </a:lnTo>
                  <a:lnTo>
                    <a:pt x="1" y="268"/>
                  </a:lnTo>
                  <a:lnTo>
                    <a:pt x="1" y="368"/>
                  </a:lnTo>
                  <a:lnTo>
                    <a:pt x="68" y="435"/>
                  </a:lnTo>
                  <a:lnTo>
                    <a:pt x="168" y="468"/>
                  </a:lnTo>
                  <a:lnTo>
                    <a:pt x="2169" y="968"/>
                  </a:lnTo>
                  <a:lnTo>
                    <a:pt x="2270" y="1002"/>
                  </a:lnTo>
                  <a:lnTo>
                    <a:pt x="2336" y="968"/>
                  </a:lnTo>
                  <a:lnTo>
                    <a:pt x="2403" y="902"/>
                  </a:lnTo>
                  <a:lnTo>
                    <a:pt x="2436" y="802"/>
                  </a:lnTo>
                  <a:lnTo>
                    <a:pt x="2470" y="735"/>
                  </a:lnTo>
                  <a:lnTo>
                    <a:pt x="2436" y="635"/>
                  </a:lnTo>
                  <a:lnTo>
                    <a:pt x="2370" y="568"/>
                  </a:lnTo>
                  <a:lnTo>
                    <a:pt x="2303" y="535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6"/>
            <p:cNvSpPr/>
            <p:nvPr/>
          </p:nvSpPr>
          <p:spPr>
            <a:xfrm>
              <a:off x="2077225" y="2006325"/>
              <a:ext cx="57575" cy="19200"/>
            </a:xfrm>
            <a:custGeom>
              <a:rect b="b" l="l" r="r" t="t"/>
              <a:pathLst>
                <a:path extrusionOk="0" h="768" w="2303">
                  <a:moveTo>
                    <a:pt x="201" y="0"/>
                  </a:moveTo>
                  <a:lnTo>
                    <a:pt x="134" y="33"/>
                  </a:lnTo>
                  <a:lnTo>
                    <a:pt x="67" y="67"/>
                  </a:lnTo>
                  <a:lnTo>
                    <a:pt x="0" y="167"/>
                  </a:lnTo>
                  <a:lnTo>
                    <a:pt x="0" y="267"/>
                  </a:lnTo>
                  <a:lnTo>
                    <a:pt x="34" y="334"/>
                  </a:lnTo>
                  <a:lnTo>
                    <a:pt x="100" y="400"/>
                  </a:lnTo>
                  <a:lnTo>
                    <a:pt x="167" y="434"/>
                  </a:lnTo>
                  <a:lnTo>
                    <a:pt x="2002" y="767"/>
                  </a:lnTo>
                  <a:lnTo>
                    <a:pt x="2102" y="767"/>
                  </a:lnTo>
                  <a:lnTo>
                    <a:pt x="2169" y="734"/>
                  </a:lnTo>
                  <a:lnTo>
                    <a:pt x="2236" y="667"/>
                  </a:lnTo>
                  <a:lnTo>
                    <a:pt x="2302" y="601"/>
                  </a:lnTo>
                  <a:lnTo>
                    <a:pt x="2302" y="501"/>
                  </a:lnTo>
                  <a:lnTo>
                    <a:pt x="2269" y="434"/>
                  </a:lnTo>
                  <a:lnTo>
                    <a:pt x="2202" y="334"/>
                  </a:lnTo>
                  <a:lnTo>
                    <a:pt x="2136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7"/>
          <p:cNvSpPr txBox="1"/>
          <p:nvPr>
            <p:ph type="title"/>
          </p:nvPr>
        </p:nvSpPr>
        <p:spPr>
          <a:xfrm>
            <a:off x="357525" y="993050"/>
            <a:ext cx="8022900" cy="295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hlinkClick r:id="rId3"/>
              </a:rPr>
              <a:t>https://archive.ics.uci.edu/ml/datasets/Power+consumption+of+Tetouan+city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hlinkClick r:id="rId4"/>
              </a:rPr>
              <a:t>https://ieeexplore.ieee.org/document/8703007</a:t>
            </a:r>
            <a:endParaRPr sz="1200" u="sng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hlinkClick r:id="rId5"/>
              </a:rPr>
              <a:t>Prophet | Forecasting at scale. (facebook.github.io)</a:t>
            </a:r>
            <a:endParaRPr sz="1200" u="sng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u="sng">
                <a:hlinkClick r:id="rId6"/>
              </a:rPr>
              <a:t>Time Series Forecasting using TBATS Model | by Nadeem | Analytics Vidhya | Medium</a:t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Link to our Github repository:</a:t>
            </a:r>
            <a:endParaRPr sz="1200"/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200"/>
              <a:buChar char="●"/>
            </a:pPr>
            <a:r>
              <a:rPr lang="en" sz="1200" u="sng">
                <a:solidFill>
                  <a:srgbClr val="F2F2F2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https://github.com/martincopello/power_consumption_time_series</a:t>
            </a:r>
            <a:r>
              <a:rPr lang="en" sz="1200">
                <a:solidFill>
                  <a:srgbClr val="F2F2F2"/>
                </a:solidFill>
              </a:rPr>
              <a:t> </a:t>
            </a:r>
            <a:endParaRPr sz="1200">
              <a:solidFill>
                <a:srgbClr val="F2F2F2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929" name="Google Shape;929;p57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0" name="Google Shape;930;p57"/>
          <p:cNvSpPr txBox="1"/>
          <p:nvPr>
            <p:ph idx="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1"/>
          <p:cNvSpPr txBox="1"/>
          <p:nvPr>
            <p:ph idx="2" type="title"/>
          </p:nvPr>
        </p:nvSpPr>
        <p:spPr>
          <a:xfrm>
            <a:off x="1122049" y="1084663"/>
            <a:ext cx="1429800" cy="12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9" name="Google Shape;359;p31"/>
          <p:cNvSpPr/>
          <p:nvPr/>
        </p:nvSpPr>
        <p:spPr>
          <a:xfrm>
            <a:off x="5432883" y="1649325"/>
            <a:ext cx="2144100" cy="21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1"/>
          <p:cNvSpPr txBox="1"/>
          <p:nvPr>
            <p:ph type="title"/>
          </p:nvPr>
        </p:nvSpPr>
        <p:spPr>
          <a:xfrm>
            <a:off x="1122049" y="2637138"/>
            <a:ext cx="44925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/>
              <a:t>Problem Statement</a:t>
            </a:r>
            <a:endParaRPr sz="4000"/>
          </a:p>
          <a:p>
            <a:pPr indent="0" lvl="0" marL="0" rtl="0" algn="l"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 sz="4000"/>
          </a:p>
        </p:txBody>
      </p:sp>
      <p:grpSp>
        <p:nvGrpSpPr>
          <p:cNvPr id="361" name="Google Shape;361;p31"/>
          <p:cNvGrpSpPr/>
          <p:nvPr/>
        </p:nvGrpSpPr>
        <p:grpSpPr>
          <a:xfrm rot="515481">
            <a:off x="6660368" y="1501242"/>
            <a:ext cx="1114624" cy="2673480"/>
            <a:chOff x="294000" y="2956300"/>
            <a:chExt cx="485450" cy="1164375"/>
          </a:xfrm>
        </p:grpSpPr>
        <p:sp>
          <p:nvSpPr>
            <p:cNvPr id="362" name="Google Shape;362;p31"/>
            <p:cNvSpPr/>
            <p:nvPr/>
          </p:nvSpPr>
          <p:spPr>
            <a:xfrm>
              <a:off x="354050" y="3063900"/>
              <a:ext cx="350325" cy="956700"/>
            </a:xfrm>
            <a:custGeom>
              <a:rect b="b" l="l" r="r" t="t"/>
              <a:pathLst>
                <a:path extrusionOk="0" h="38268" w="14013">
                  <a:moveTo>
                    <a:pt x="6973" y="1"/>
                  </a:moveTo>
                  <a:lnTo>
                    <a:pt x="6473" y="34"/>
                  </a:lnTo>
                  <a:lnTo>
                    <a:pt x="5972" y="134"/>
                  </a:lnTo>
                  <a:lnTo>
                    <a:pt x="5605" y="234"/>
                  </a:lnTo>
                  <a:lnTo>
                    <a:pt x="5238" y="368"/>
                  </a:lnTo>
                  <a:lnTo>
                    <a:pt x="4871" y="535"/>
                  </a:lnTo>
                  <a:lnTo>
                    <a:pt x="4538" y="735"/>
                  </a:lnTo>
                  <a:lnTo>
                    <a:pt x="4204" y="935"/>
                  </a:lnTo>
                  <a:lnTo>
                    <a:pt x="3870" y="1168"/>
                  </a:lnTo>
                  <a:lnTo>
                    <a:pt x="3237" y="1669"/>
                  </a:lnTo>
                  <a:lnTo>
                    <a:pt x="2703" y="2203"/>
                  </a:lnTo>
                  <a:lnTo>
                    <a:pt x="2202" y="2770"/>
                  </a:lnTo>
                  <a:lnTo>
                    <a:pt x="1735" y="3370"/>
                  </a:lnTo>
                  <a:lnTo>
                    <a:pt x="1302" y="4004"/>
                  </a:lnTo>
                  <a:lnTo>
                    <a:pt x="935" y="4705"/>
                  </a:lnTo>
                  <a:lnTo>
                    <a:pt x="634" y="5372"/>
                  </a:lnTo>
                  <a:lnTo>
                    <a:pt x="401" y="6106"/>
                  </a:lnTo>
                  <a:lnTo>
                    <a:pt x="201" y="6840"/>
                  </a:lnTo>
                  <a:lnTo>
                    <a:pt x="100" y="7441"/>
                  </a:lnTo>
                  <a:lnTo>
                    <a:pt x="34" y="8074"/>
                  </a:lnTo>
                  <a:lnTo>
                    <a:pt x="0" y="8675"/>
                  </a:lnTo>
                  <a:lnTo>
                    <a:pt x="0" y="9275"/>
                  </a:lnTo>
                  <a:lnTo>
                    <a:pt x="34" y="9909"/>
                  </a:lnTo>
                  <a:lnTo>
                    <a:pt x="67" y="10510"/>
                  </a:lnTo>
                  <a:lnTo>
                    <a:pt x="201" y="11744"/>
                  </a:lnTo>
                  <a:lnTo>
                    <a:pt x="434" y="13246"/>
                  </a:lnTo>
                  <a:lnTo>
                    <a:pt x="701" y="14747"/>
                  </a:lnTo>
                  <a:lnTo>
                    <a:pt x="1001" y="16248"/>
                  </a:lnTo>
                  <a:lnTo>
                    <a:pt x="1368" y="17716"/>
                  </a:lnTo>
                  <a:lnTo>
                    <a:pt x="1769" y="19184"/>
                  </a:lnTo>
                  <a:lnTo>
                    <a:pt x="2236" y="20652"/>
                  </a:lnTo>
                  <a:lnTo>
                    <a:pt x="2736" y="22087"/>
                  </a:lnTo>
                  <a:lnTo>
                    <a:pt x="3270" y="23521"/>
                  </a:lnTo>
                  <a:lnTo>
                    <a:pt x="3604" y="24322"/>
                  </a:lnTo>
                  <a:lnTo>
                    <a:pt x="3904" y="25156"/>
                  </a:lnTo>
                  <a:lnTo>
                    <a:pt x="4171" y="25990"/>
                  </a:lnTo>
                  <a:lnTo>
                    <a:pt x="4271" y="26390"/>
                  </a:lnTo>
                  <a:lnTo>
                    <a:pt x="4371" y="26824"/>
                  </a:lnTo>
                  <a:lnTo>
                    <a:pt x="4438" y="27558"/>
                  </a:lnTo>
                  <a:lnTo>
                    <a:pt x="4438" y="28292"/>
                  </a:lnTo>
                  <a:lnTo>
                    <a:pt x="4438" y="29026"/>
                  </a:lnTo>
                  <a:lnTo>
                    <a:pt x="4371" y="29760"/>
                  </a:lnTo>
                  <a:lnTo>
                    <a:pt x="3870" y="37700"/>
                  </a:lnTo>
                  <a:lnTo>
                    <a:pt x="7407" y="38268"/>
                  </a:lnTo>
                  <a:lnTo>
                    <a:pt x="7474" y="35832"/>
                  </a:lnTo>
                  <a:lnTo>
                    <a:pt x="7574" y="33363"/>
                  </a:lnTo>
                  <a:lnTo>
                    <a:pt x="7707" y="30894"/>
                  </a:lnTo>
                  <a:lnTo>
                    <a:pt x="7874" y="28459"/>
                  </a:lnTo>
                  <a:lnTo>
                    <a:pt x="7941" y="27725"/>
                  </a:lnTo>
                  <a:lnTo>
                    <a:pt x="8041" y="26958"/>
                  </a:lnTo>
                  <a:lnTo>
                    <a:pt x="8107" y="26591"/>
                  </a:lnTo>
                  <a:lnTo>
                    <a:pt x="8174" y="26257"/>
                  </a:lnTo>
                  <a:lnTo>
                    <a:pt x="8308" y="25890"/>
                  </a:lnTo>
                  <a:lnTo>
                    <a:pt x="8441" y="25556"/>
                  </a:lnTo>
                  <a:lnTo>
                    <a:pt x="8708" y="25023"/>
                  </a:lnTo>
                  <a:lnTo>
                    <a:pt x="9042" y="24556"/>
                  </a:lnTo>
                  <a:lnTo>
                    <a:pt x="9709" y="23588"/>
                  </a:lnTo>
                  <a:lnTo>
                    <a:pt x="10176" y="22954"/>
                  </a:lnTo>
                  <a:lnTo>
                    <a:pt x="10610" y="22254"/>
                  </a:lnTo>
                  <a:lnTo>
                    <a:pt x="11010" y="21553"/>
                  </a:lnTo>
                  <a:lnTo>
                    <a:pt x="11377" y="20852"/>
                  </a:lnTo>
                  <a:lnTo>
                    <a:pt x="11744" y="20118"/>
                  </a:lnTo>
                  <a:lnTo>
                    <a:pt x="12044" y="19384"/>
                  </a:lnTo>
                  <a:lnTo>
                    <a:pt x="12345" y="18617"/>
                  </a:lnTo>
                  <a:lnTo>
                    <a:pt x="12611" y="17850"/>
                  </a:lnTo>
                  <a:lnTo>
                    <a:pt x="12878" y="17082"/>
                  </a:lnTo>
                  <a:lnTo>
                    <a:pt x="13079" y="16315"/>
                  </a:lnTo>
                  <a:lnTo>
                    <a:pt x="13279" y="15514"/>
                  </a:lnTo>
                  <a:lnTo>
                    <a:pt x="13445" y="14714"/>
                  </a:lnTo>
                  <a:lnTo>
                    <a:pt x="13579" y="13913"/>
                  </a:lnTo>
                  <a:lnTo>
                    <a:pt x="13712" y="13112"/>
                  </a:lnTo>
                  <a:lnTo>
                    <a:pt x="13812" y="12311"/>
                  </a:lnTo>
                  <a:lnTo>
                    <a:pt x="13913" y="11511"/>
                  </a:lnTo>
                  <a:lnTo>
                    <a:pt x="13979" y="10477"/>
                  </a:lnTo>
                  <a:lnTo>
                    <a:pt x="14013" y="9442"/>
                  </a:lnTo>
                  <a:lnTo>
                    <a:pt x="13979" y="8441"/>
                  </a:lnTo>
                  <a:lnTo>
                    <a:pt x="13913" y="7407"/>
                  </a:lnTo>
                  <a:lnTo>
                    <a:pt x="13846" y="6907"/>
                  </a:lnTo>
                  <a:lnTo>
                    <a:pt x="13746" y="6406"/>
                  </a:lnTo>
                  <a:lnTo>
                    <a:pt x="13646" y="5906"/>
                  </a:lnTo>
                  <a:lnTo>
                    <a:pt x="13512" y="5439"/>
                  </a:lnTo>
                  <a:lnTo>
                    <a:pt x="13345" y="4938"/>
                  </a:lnTo>
                  <a:lnTo>
                    <a:pt x="13179" y="4471"/>
                  </a:lnTo>
                  <a:lnTo>
                    <a:pt x="12945" y="4004"/>
                  </a:lnTo>
                  <a:lnTo>
                    <a:pt x="12712" y="3571"/>
                  </a:lnTo>
                  <a:lnTo>
                    <a:pt x="12478" y="3137"/>
                  </a:lnTo>
                  <a:lnTo>
                    <a:pt x="12178" y="2703"/>
                  </a:lnTo>
                  <a:lnTo>
                    <a:pt x="11844" y="2303"/>
                  </a:lnTo>
                  <a:lnTo>
                    <a:pt x="11477" y="1936"/>
                  </a:lnTo>
                  <a:lnTo>
                    <a:pt x="11110" y="1569"/>
                  </a:lnTo>
                  <a:lnTo>
                    <a:pt x="10710" y="1268"/>
                  </a:lnTo>
                  <a:lnTo>
                    <a:pt x="10276" y="968"/>
                  </a:lnTo>
                  <a:lnTo>
                    <a:pt x="9842" y="701"/>
                  </a:lnTo>
                  <a:lnTo>
                    <a:pt x="9375" y="468"/>
                  </a:lnTo>
                  <a:lnTo>
                    <a:pt x="8908" y="301"/>
                  </a:lnTo>
                  <a:lnTo>
                    <a:pt x="8441" y="168"/>
                  </a:lnTo>
                  <a:lnTo>
                    <a:pt x="7941" y="34"/>
                  </a:lnTo>
                  <a:lnTo>
                    <a:pt x="7474" y="1"/>
                  </a:lnTo>
                  <a:close/>
                </a:path>
              </a:pathLst>
            </a:custGeom>
            <a:solidFill>
              <a:srgbClr val="E57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354050" y="3063900"/>
              <a:ext cx="350325" cy="956700"/>
            </a:xfrm>
            <a:custGeom>
              <a:rect b="b" l="l" r="r" t="t"/>
              <a:pathLst>
                <a:path extrusionOk="0" fill="none" h="38268" w="14013">
                  <a:moveTo>
                    <a:pt x="3870" y="37700"/>
                  </a:moveTo>
                  <a:lnTo>
                    <a:pt x="3870" y="37700"/>
                  </a:lnTo>
                  <a:lnTo>
                    <a:pt x="4371" y="29760"/>
                  </a:lnTo>
                  <a:lnTo>
                    <a:pt x="4371" y="29760"/>
                  </a:lnTo>
                  <a:lnTo>
                    <a:pt x="4438" y="29026"/>
                  </a:lnTo>
                  <a:lnTo>
                    <a:pt x="4438" y="28292"/>
                  </a:lnTo>
                  <a:lnTo>
                    <a:pt x="4438" y="27558"/>
                  </a:lnTo>
                  <a:lnTo>
                    <a:pt x="4371" y="26824"/>
                  </a:lnTo>
                  <a:lnTo>
                    <a:pt x="4371" y="26824"/>
                  </a:lnTo>
                  <a:lnTo>
                    <a:pt x="4271" y="26390"/>
                  </a:lnTo>
                  <a:lnTo>
                    <a:pt x="4171" y="25990"/>
                  </a:lnTo>
                  <a:lnTo>
                    <a:pt x="3904" y="25156"/>
                  </a:lnTo>
                  <a:lnTo>
                    <a:pt x="3604" y="24322"/>
                  </a:lnTo>
                  <a:lnTo>
                    <a:pt x="3270" y="23521"/>
                  </a:lnTo>
                  <a:lnTo>
                    <a:pt x="3270" y="23521"/>
                  </a:lnTo>
                  <a:lnTo>
                    <a:pt x="2736" y="22087"/>
                  </a:lnTo>
                  <a:lnTo>
                    <a:pt x="2236" y="20652"/>
                  </a:lnTo>
                  <a:lnTo>
                    <a:pt x="1769" y="19184"/>
                  </a:lnTo>
                  <a:lnTo>
                    <a:pt x="1368" y="17716"/>
                  </a:lnTo>
                  <a:lnTo>
                    <a:pt x="1001" y="16248"/>
                  </a:lnTo>
                  <a:lnTo>
                    <a:pt x="701" y="14747"/>
                  </a:lnTo>
                  <a:lnTo>
                    <a:pt x="434" y="13246"/>
                  </a:lnTo>
                  <a:lnTo>
                    <a:pt x="201" y="11744"/>
                  </a:lnTo>
                  <a:lnTo>
                    <a:pt x="201" y="11744"/>
                  </a:lnTo>
                  <a:lnTo>
                    <a:pt x="67" y="10510"/>
                  </a:lnTo>
                  <a:lnTo>
                    <a:pt x="34" y="9909"/>
                  </a:lnTo>
                  <a:lnTo>
                    <a:pt x="0" y="9275"/>
                  </a:lnTo>
                  <a:lnTo>
                    <a:pt x="0" y="8675"/>
                  </a:lnTo>
                  <a:lnTo>
                    <a:pt x="34" y="8074"/>
                  </a:lnTo>
                  <a:lnTo>
                    <a:pt x="100" y="7441"/>
                  </a:lnTo>
                  <a:lnTo>
                    <a:pt x="201" y="6840"/>
                  </a:lnTo>
                  <a:lnTo>
                    <a:pt x="201" y="6840"/>
                  </a:lnTo>
                  <a:lnTo>
                    <a:pt x="401" y="6106"/>
                  </a:lnTo>
                  <a:lnTo>
                    <a:pt x="634" y="5372"/>
                  </a:lnTo>
                  <a:lnTo>
                    <a:pt x="935" y="4705"/>
                  </a:lnTo>
                  <a:lnTo>
                    <a:pt x="1302" y="4004"/>
                  </a:lnTo>
                  <a:lnTo>
                    <a:pt x="1735" y="3370"/>
                  </a:lnTo>
                  <a:lnTo>
                    <a:pt x="2202" y="2770"/>
                  </a:lnTo>
                  <a:lnTo>
                    <a:pt x="2703" y="2203"/>
                  </a:lnTo>
                  <a:lnTo>
                    <a:pt x="3237" y="1669"/>
                  </a:lnTo>
                  <a:lnTo>
                    <a:pt x="3237" y="1669"/>
                  </a:lnTo>
                  <a:lnTo>
                    <a:pt x="3870" y="1168"/>
                  </a:lnTo>
                  <a:lnTo>
                    <a:pt x="4204" y="935"/>
                  </a:lnTo>
                  <a:lnTo>
                    <a:pt x="4538" y="735"/>
                  </a:lnTo>
                  <a:lnTo>
                    <a:pt x="4871" y="535"/>
                  </a:lnTo>
                  <a:lnTo>
                    <a:pt x="5238" y="368"/>
                  </a:lnTo>
                  <a:lnTo>
                    <a:pt x="5605" y="234"/>
                  </a:lnTo>
                  <a:lnTo>
                    <a:pt x="5972" y="134"/>
                  </a:lnTo>
                  <a:lnTo>
                    <a:pt x="5972" y="134"/>
                  </a:lnTo>
                  <a:lnTo>
                    <a:pt x="6473" y="34"/>
                  </a:lnTo>
                  <a:lnTo>
                    <a:pt x="6973" y="1"/>
                  </a:lnTo>
                  <a:lnTo>
                    <a:pt x="7474" y="1"/>
                  </a:lnTo>
                  <a:lnTo>
                    <a:pt x="7941" y="34"/>
                  </a:lnTo>
                  <a:lnTo>
                    <a:pt x="8441" y="168"/>
                  </a:lnTo>
                  <a:lnTo>
                    <a:pt x="8908" y="301"/>
                  </a:lnTo>
                  <a:lnTo>
                    <a:pt x="9375" y="468"/>
                  </a:lnTo>
                  <a:lnTo>
                    <a:pt x="9842" y="701"/>
                  </a:lnTo>
                  <a:lnTo>
                    <a:pt x="10276" y="968"/>
                  </a:lnTo>
                  <a:lnTo>
                    <a:pt x="10710" y="1268"/>
                  </a:lnTo>
                  <a:lnTo>
                    <a:pt x="11110" y="1569"/>
                  </a:lnTo>
                  <a:lnTo>
                    <a:pt x="11477" y="1936"/>
                  </a:lnTo>
                  <a:lnTo>
                    <a:pt x="11844" y="2303"/>
                  </a:lnTo>
                  <a:lnTo>
                    <a:pt x="12178" y="2703"/>
                  </a:lnTo>
                  <a:lnTo>
                    <a:pt x="12478" y="3137"/>
                  </a:lnTo>
                  <a:lnTo>
                    <a:pt x="12712" y="3571"/>
                  </a:lnTo>
                  <a:lnTo>
                    <a:pt x="12712" y="3571"/>
                  </a:lnTo>
                  <a:lnTo>
                    <a:pt x="12945" y="4004"/>
                  </a:lnTo>
                  <a:lnTo>
                    <a:pt x="13179" y="4471"/>
                  </a:lnTo>
                  <a:lnTo>
                    <a:pt x="13345" y="4938"/>
                  </a:lnTo>
                  <a:lnTo>
                    <a:pt x="13512" y="5439"/>
                  </a:lnTo>
                  <a:lnTo>
                    <a:pt x="13646" y="5906"/>
                  </a:lnTo>
                  <a:lnTo>
                    <a:pt x="13746" y="6406"/>
                  </a:lnTo>
                  <a:lnTo>
                    <a:pt x="13846" y="6907"/>
                  </a:lnTo>
                  <a:lnTo>
                    <a:pt x="13913" y="7407"/>
                  </a:lnTo>
                  <a:lnTo>
                    <a:pt x="13979" y="8441"/>
                  </a:lnTo>
                  <a:lnTo>
                    <a:pt x="14013" y="9442"/>
                  </a:lnTo>
                  <a:lnTo>
                    <a:pt x="13979" y="10477"/>
                  </a:lnTo>
                  <a:lnTo>
                    <a:pt x="13913" y="11511"/>
                  </a:lnTo>
                  <a:lnTo>
                    <a:pt x="13913" y="11511"/>
                  </a:lnTo>
                  <a:lnTo>
                    <a:pt x="13812" y="12311"/>
                  </a:lnTo>
                  <a:lnTo>
                    <a:pt x="13712" y="13112"/>
                  </a:lnTo>
                  <a:lnTo>
                    <a:pt x="13579" y="13913"/>
                  </a:lnTo>
                  <a:lnTo>
                    <a:pt x="13445" y="14714"/>
                  </a:lnTo>
                  <a:lnTo>
                    <a:pt x="13279" y="15514"/>
                  </a:lnTo>
                  <a:lnTo>
                    <a:pt x="13079" y="16315"/>
                  </a:lnTo>
                  <a:lnTo>
                    <a:pt x="12878" y="17082"/>
                  </a:lnTo>
                  <a:lnTo>
                    <a:pt x="12611" y="17850"/>
                  </a:lnTo>
                  <a:lnTo>
                    <a:pt x="12345" y="18617"/>
                  </a:lnTo>
                  <a:lnTo>
                    <a:pt x="12044" y="19384"/>
                  </a:lnTo>
                  <a:lnTo>
                    <a:pt x="11744" y="20118"/>
                  </a:lnTo>
                  <a:lnTo>
                    <a:pt x="11377" y="20852"/>
                  </a:lnTo>
                  <a:lnTo>
                    <a:pt x="11010" y="21553"/>
                  </a:lnTo>
                  <a:lnTo>
                    <a:pt x="10610" y="22254"/>
                  </a:lnTo>
                  <a:lnTo>
                    <a:pt x="10176" y="22954"/>
                  </a:lnTo>
                  <a:lnTo>
                    <a:pt x="9709" y="23588"/>
                  </a:lnTo>
                  <a:lnTo>
                    <a:pt x="9709" y="23588"/>
                  </a:lnTo>
                  <a:lnTo>
                    <a:pt x="9042" y="24556"/>
                  </a:lnTo>
                  <a:lnTo>
                    <a:pt x="8708" y="25023"/>
                  </a:lnTo>
                  <a:lnTo>
                    <a:pt x="8441" y="25556"/>
                  </a:lnTo>
                  <a:lnTo>
                    <a:pt x="8441" y="25556"/>
                  </a:lnTo>
                  <a:lnTo>
                    <a:pt x="8308" y="25890"/>
                  </a:lnTo>
                  <a:lnTo>
                    <a:pt x="8174" y="26257"/>
                  </a:lnTo>
                  <a:lnTo>
                    <a:pt x="8107" y="26591"/>
                  </a:lnTo>
                  <a:lnTo>
                    <a:pt x="8041" y="26958"/>
                  </a:lnTo>
                  <a:lnTo>
                    <a:pt x="7941" y="27725"/>
                  </a:lnTo>
                  <a:lnTo>
                    <a:pt x="7874" y="28459"/>
                  </a:lnTo>
                  <a:lnTo>
                    <a:pt x="7874" y="28459"/>
                  </a:lnTo>
                  <a:lnTo>
                    <a:pt x="7707" y="30894"/>
                  </a:lnTo>
                  <a:lnTo>
                    <a:pt x="7574" y="33363"/>
                  </a:lnTo>
                  <a:lnTo>
                    <a:pt x="7474" y="35832"/>
                  </a:lnTo>
                  <a:lnTo>
                    <a:pt x="7407" y="3826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294000" y="2956300"/>
              <a:ext cx="485450" cy="1065125"/>
            </a:xfrm>
            <a:custGeom>
              <a:rect b="b" l="l" r="r" t="t"/>
              <a:pathLst>
                <a:path extrusionOk="0" h="42605" w="19418">
                  <a:moveTo>
                    <a:pt x="8708" y="1"/>
                  </a:moveTo>
                  <a:lnTo>
                    <a:pt x="8174" y="68"/>
                  </a:lnTo>
                  <a:lnTo>
                    <a:pt x="7674" y="168"/>
                  </a:lnTo>
                  <a:lnTo>
                    <a:pt x="7140" y="335"/>
                  </a:lnTo>
                  <a:lnTo>
                    <a:pt x="6639" y="501"/>
                  </a:lnTo>
                  <a:lnTo>
                    <a:pt x="6172" y="702"/>
                  </a:lnTo>
                  <a:lnTo>
                    <a:pt x="5705" y="935"/>
                  </a:lnTo>
                  <a:lnTo>
                    <a:pt x="5238" y="1235"/>
                  </a:lnTo>
                  <a:lnTo>
                    <a:pt x="4771" y="1536"/>
                  </a:lnTo>
                  <a:lnTo>
                    <a:pt x="4337" y="1903"/>
                  </a:lnTo>
                  <a:lnTo>
                    <a:pt x="3904" y="2270"/>
                  </a:lnTo>
                  <a:lnTo>
                    <a:pt x="3503" y="2670"/>
                  </a:lnTo>
                  <a:lnTo>
                    <a:pt x="3136" y="3104"/>
                  </a:lnTo>
                  <a:lnTo>
                    <a:pt x="2769" y="3537"/>
                  </a:lnTo>
                  <a:lnTo>
                    <a:pt x="2436" y="4004"/>
                  </a:lnTo>
                  <a:lnTo>
                    <a:pt x="2135" y="4472"/>
                  </a:lnTo>
                  <a:lnTo>
                    <a:pt x="1869" y="4972"/>
                  </a:lnTo>
                  <a:lnTo>
                    <a:pt x="1602" y="5472"/>
                  </a:lnTo>
                  <a:lnTo>
                    <a:pt x="1368" y="6006"/>
                  </a:lnTo>
                  <a:lnTo>
                    <a:pt x="1135" y="6507"/>
                  </a:lnTo>
                  <a:lnTo>
                    <a:pt x="934" y="7040"/>
                  </a:lnTo>
                  <a:lnTo>
                    <a:pt x="768" y="7574"/>
                  </a:lnTo>
                  <a:lnTo>
                    <a:pt x="601" y="8141"/>
                  </a:lnTo>
                  <a:lnTo>
                    <a:pt x="467" y="8675"/>
                  </a:lnTo>
                  <a:lnTo>
                    <a:pt x="334" y="9309"/>
                  </a:lnTo>
                  <a:lnTo>
                    <a:pt x="234" y="9943"/>
                  </a:lnTo>
                  <a:lnTo>
                    <a:pt x="134" y="10544"/>
                  </a:lnTo>
                  <a:lnTo>
                    <a:pt x="67" y="11177"/>
                  </a:lnTo>
                  <a:lnTo>
                    <a:pt x="34" y="11811"/>
                  </a:lnTo>
                  <a:lnTo>
                    <a:pt x="0" y="12445"/>
                  </a:lnTo>
                  <a:lnTo>
                    <a:pt x="34" y="13713"/>
                  </a:lnTo>
                  <a:lnTo>
                    <a:pt x="100" y="14981"/>
                  </a:lnTo>
                  <a:lnTo>
                    <a:pt x="267" y="16248"/>
                  </a:lnTo>
                  <a:lnTo>
                    <a:pt x="467" y="17483"/>
                  </a:lnTo>
                  <a:lnTo>
                    <a:pt x="734" y="18751"/>
                  </a:lnTo>
                  <a:lnTo>
                    <a:pt x="1035" y="20052"/>
                  </a:lnTo>
                  <a:lnTo>
                    <a:pt x="1402" y="21386"/>
                  </a:lnTo>
                  <a:lnTo>
                    <a:pt x="1769" y="22687"/>
                  </a:lnTo>
                  <a:lnTo>
                    <a:pt x="2169" y="23989"/>
                  </a:lnTo>
                  <a:lnTo>
                    <a:pt x="2536" y="25190"/>
                  </a:lnTo>
                  <a:lnTo>
                    <a:pt x="2970" y="26357"/>
                  </a:lnTo>
                  <a:lnTo>
                    <a:pt x="3203" y="26924"/>
                  </a:lnTo>
                  <a:lnTo>
                    <a:pt x="3470" y="27492"/>
                  </a:lnTo>
                  <a:lnTo>
                    <a:pt x="3770" y="28025"/>
                  </a:lnTo>
                  <a:lnTo>
                    <a:pt x="4071" y="28559"/>
                  </a:lnTo>
                  <a:lnTo>
                    <a:pt x="4804" y="29627"/>
                  </a:lnTo>
                  <a:lnTo>
                    <a:pt x="5105" y="30194"/>
                  </a:lnTo>
                  <a:lnTo>
                    <a:pt x="5238" y="30461"/>
                  </a:lnTo>
                  <a:lnTo>
                    <a:pt x="5338" y="30795"/>
                  </a:lnTo>
                  <a:lnTo>
                    <a:pt x="5405" y="31095"/>
                  </a:lnTo>
                  <a:lnTo>
                    <a:pt x="5472" y="31428"/>
                  </a:lnTo>
                  <a:lnTo>
                    <a:pt x="5505" y="32096"/>
                  </a:lnTo>
                  <a:lnTo>
                    <a:pt x="5505" y="32763"/>
                  </a:lnTo>
                  <a:lnTo>
                    <a:pt x="5472" y="33430"/>
                  </a:lnTo>
                  <a:lnTo>
                    <a:pt x="5438" y="39135"/>
                  </a:lnTo>
                  <a:lnTo>
                    <a:pt x="5405" y="41904"/>
                  </a:lnTo>
                  <a:lnTo>
                    <a:pt x="5405" y="42004"/>
                  </a:lnTo>
                  <a:lnTo>
                    <a:pt x="5472" y="42071"/>
                  </a:lnTo>
                  <a:lnTo>
                    <a:pt x="5538" y="42104"/>
                  </a:lnTo>
                  <a:lnTo>
                    <a:pt x="5639" y="42138"/>
                  </a:lnTo>
                  <a:lnTo>
                    <a:pt x="5705" y="42104"/>
                  </a:lnTo>
                  <a:lnTo>
                    <a:pt x="5772" y="42071"/>
                  </a:lnTo>
                  <a:lnTo>
                    <a:pt x="5839" y="42004"/>
                  </a:lnTo>
                  <a:lnTo>
                    <a:pt x="5872" y="41904"/>
                  </a:lnTo>
                  <a:lnTo>
                    <a:pt x="5905" y="36299"/>
                  </a:lnTo>
                  <a:lnTo>
                    <a:pt x="5939" y="33530"/>
                  </a:lnTo>
                  <a:lnTo>
                    <a:pt x="5939" y="32229"/>
                  </a:lnTo>
                  <a:lnTo>
                    <a:pt x="5939" y="31595"/>
                  </a:lnTo>
                  <a:lnTo>
                    <a:pt x="5839" y="30961"/>
                  </a:lnTo>
                  <a:lnTo>
                    <a:pt x="5772" y="30661"/>
                  </a:lnTo>
                  <a:lnTo>
                    <a:pt x="5672" y="30394"/>
                  </a:lnTo>
                  <a:lnTo>
                    <a:pt x="5572" y="30127"/>
                  </a:lnTo>
                  <a:lnTo>
                    <a:pt x="5438" y="29860"/>
                  </a:lnTo>
                  <a:lnTo>
                    <a:pt x="5138" y="29327"/>
                  </a:lnTo>
                  <a:lnTo>
                    <a:pt x="4804" y="28826"/>
                  </a:lnTo>
                  <a:lnTo>
                    <a:pt x="4471" y="28326"/>
                  </a:lnTo>
                  <a:lnTo>
                    <a:pt x="4171" y="27792"/>
                  </a:lnTo>
                  <a:lnTo>
                    <a:pt x="3904" y="27258"/>
                  </a:lnTo>
                  <a:lnTo>
                    <a:pt x="3637" y="26724"/>
                  </a:lnTo>
                  <a:lnTo>
                    <a:pt x="3370" y="26124"/>
                  </a:lnTo>
                  <a:lnTo>
                    <a:pt x="3170" y="25523"/>
                  </a:lnTo>
                  <a:lnTo>
                    <a:pt x="2736" y="24322"/>
                  </a:lnTo>
                  <a:lnTo>
                    <a:pt x="2369" y="23121"/>
                  </a:lnTo>
                  <a:lnTo>
                    <a:pt x="2002" y="21920"/>
                  </a:lnTo>
                  <a:lnTo>
                    <a:pt x="1668" y="20652"/>
                  </a:lnTo>
                  <a:lnTo>
                    <a:pt x="1335" y="19385"/>
                  </a:lnTo>
                  <a:lnTo>
                    <a:pt x="1068" y="18117"/>
                  </a:lnTo>
                  <a:lnTo>
                    <a:pt x="801" y="16816"/>
                  </a:lnTo>
                  <a:lnTo>
                    <a:pt x="634" y="15548"/>
                  </a:lnTo>
                  <a:lnTo>
                    <a:pt x="501" y="14247"/>
                  </a:lnTo>
                  <a:lnTo>
                    <a:pt x="467" y="12946"/>
                  </a:lnTo>
                  <a:lnTo>
                    <a:pt x="467" y="12278"/>
                  </a:lnTo>
                  <a:lnTo>
                    <a:pt x="501" y="11611"/>
                  </a:lnTo>
                  <a:lnTo>
                    <a:pt x="601" y="10477"/>
                  </a:lnTo>
                  <a:lnTo>
                    <a:pt x="701" y="9876"/>
                  </a:lnTo>
                  <a:lnTo>
                    <a:pt x="801" y="9309"/>
                  </a:lnTo>
                  <a:lnTo>
                    <a:pt x="934" y="8742"/>
                  </a:lnTo>
                  <a:lnTo>
                    <a:pt x="1068" y="8175"/>
                  </a:lnTo>
                  <a:lnTo>
                    <a:pt x="1235" y="7608"/>
                  </a:lnTo>
                  <a:lnTo>
                    <a:pt x="1435" y="7040"/>
                  </a:lnTo>
                  <a:lnTo>
                    <a:pt x="1635" y="6507"/>
                  </a:lnTo>
                  <a:lnTo>
                    <a:pt x="1869" y="5973"/>
                  </a:lnTo>
                  <a:lnTo>
                    <a:pt x="2135" y="5439"/>
                  </a:lnTo>
                  <a:lnTo>
                    <a:pt x="2402" y="4939"/>
                  </a:lnTo>
                  <a:lnTo>
                    <a:pt x="2703" y="4438"/>
                  </a:lnTo>
                  <a:lnTo>
                    <a:pt x="3036" y="3938"/>
                  </a:lnTo>
                  <a:lnTo>
                    <a:pt x="3403" y="3471"/>
                  </a:lnTo>
                  <a:lnTo>
                    <a:pt x="3804" y="3037"/>
                  </a:lnTo>
                  <a:lnTo>
                    <a:pt x="4171" y="2670"/>
                  </a:lnTo>
                  <a:lnTo>
                    <a:pt x="4571" y="2303"/>
                  </a:lnTo>
                  <a:lnTo>
                    <a:pt x="4971" y="1969"/>
                  </a:lnTo>
                  <a:lnTo>
                    <a:pt x="5405" y="1669"/>
                  </a:lnTo>
                  <a:lnTo>
                    <a:pt x="5839" y="1402"/>
                  </a:lnTo>
                  <a:lnTo>
                    <a:pt x="6306" y="1135"/>
                  </a:lnTo>
                  <a:lnTo>
                    <a:pt x="6773" y="935"/>
                  </a:lnTo>
                  <a:lnTo>
                    <a:pt x="7273" y="768"/>
                  </a:lnTo>
                  <a:lnTo>
                    <a:pt x="7807" y="601"/>
                  </a:lnTo>
                  <a:lnTo>
                    <a:pt x="8374" y="535"/>
                  </a:lnTo>
                  <a:lnTo>
                    <a:pt x="8908" y="468"/>
                  </a:lnTo>
                  <a:lnTo>
                    <a:pt x="9475" y="468"/>
                  </a:lnTo>
                  <a:lnTo>
                    <a:pt x="10009" y="501"/>
                  </a:lnTo>
                  <a:lnTo>
                    <a:pt x="10576" y="601"/>
                  </a:lnTo>
                  <a:lnTo>
                    <a:pt x="11110" y="735"/>
                  </a:lnTo>
                  <a:lnTo>
                    <a:pt x="11644" y="868"/>
                  </a:lnTo>
                  <a:lnTo>
                    <a:pt x="12211" y="1102"/>
                  </a:lnTo>
                  <a:lnTo>
                    <a:pt x="12711" y="1335"/>
                  </a:lnTo>
                  <a:lnTo>
                    <a:pt x="13212" y="1636"/>
                  </a:lnTo>
                  <a:lnTo>
                    <a:pt x="13712" y="1936"/>
                  </a:lnTo>
                  <a:lnTo>
                    <a:pt x="14179" y="2303"/>
                  </a:lnTo>
                  <a:lnTo>
                    <a:pt x="14613" y="2670"/>
                  </a:lnTo>
                  <a:lnTo>
                    <a:pt x="15013" y="3070"/>
                  </a:lnTo>
                  <a:lnTo>
                    <a:pt x="15414" y="3471"/>
                  </a:lnTo>
                  <a:lnTo>
                    <a:pt x="15781" y="3904"/>
                  </a:lnTo>
                  <a:lnTo>
                    <a:pt x="16114" y="4371"/>
                  </a:lnTo>
                  <a:lnTo>
                    <a:pt x="16448" y="4872"/>
                  </a:lnTo>
                  <a:lnTo>
                    <a:pt x="16748" y="5339"/>
                  </a:lnTo>
                  <a:lnTo>
                    <a:pt x="17049" y="5873"/>
                  </a:lnTo>
                  <a:lnTo>
                    <a:pt x="17282" y="6373"/>
                  </a:lnTo>
                  <a:lnTo>
                    <a:pt x="17549" y="6907"/>
                  </a:lnTo>
                  <a:lnTo>
                    <a:pt x="17749" y="7441"/>
                  </a:lnTo>
                  <a:lnTo>
                    <a:pt x="18083" y="8408"/>
                  </a:lnTo>
                  <a:lnTo>
                    <a:pt x="18383" y="9376"/>
                  </a:lnTo>
                  <a:lnTo>
                    <a:pt x="18617" y="10377"/>
                  </a:lnTo>
                  <a:lnTo>
                    <a:pt x="18783" y="11378"/>
                  </a:lnTo>
                  <a:lnTo>
                    <a:pt x="18883" y="12412"/>
                  </a:lnTo>
                  <a:lnTo>
                    <a:pt x="18950" y="13413"/>
                  </a:lnTo>
                  <a:lnTo>
                    <a:pt x="18950" y="14447"/>
                  </a:lnTo>
                  <a:lnTo>
                    <a:pt x="18917" y="15448"/>
                  </a:lnTo>
                  <a:lnTo>
                    <a:pt x="18817" y="16482"/>
                  </a:lnTo>
                  <a:lnTo>
                    <a:pt x="18650" y="17483"/>
                  </a:lnTo>
                  <a:lnTo>
                    <a:pt x="18450" y="18484"/>
                  </a:lnTo>
                  <a:lnTo>
                    <a:pt x="18183" y="19485"/>
                  </a:lnTo>
                  <a:lnTo>
                    <a:pt x="17883" y="20452"/>
                  </a:lnTo>
                  <a:lnTo>
                    <a:pt x="17549" y="21420"/>
                  </a:lnTo>
                  <a:lnTo>
                    <a:pt x="17149" y="22354"/>
                  </a:lnTo>
                  <a:lnTo>
                    <a:pt x="16682" y="23288"/>
                  </a:lnTo>
                  <a:lnTo>
                    <a:pt x="16214" y="24155"/>
                  </a:lnTo>
                  <a:lnTo>
                    <a:pt x="15681" y="25023"/>
                  </a:lnTo>
                  <a:lnTo>
                    <a:pt x="15114" y="25824"/>
                  </a:lnTo>
                  <a:lnTo>
                    <a:pt x="14480" y="26624"/>
                  </a:lnTo>
                  <a:lnTo>
                    <a:pt x="13846" y="27392"/>
                  </a:lnTo>
                  <a:lnTo>
                    <a:pt x="13145" y="28126"/>
                  </a:lnTo>
                  <a:lnTo>
                    <a:pt x="12411" y="28793"/>
                  </a:lnTo>
                  <a:lnTo>
                    <a:pt x="11644" y="29460"/>
                  </a:lnTo>
                  <a:lnTo>
                    <a:pt x="11410" y="29627"/>
                  </a:lnTo>
                  <a:lnTo>
                    <a:pt x="11210" y="29827"/>
                  </a:lnTo>
                  <a:lnTo>
                    <a:pt x="11043" y="30027"/>
                  </a:lnTo>
                  <a:lnTo>
                    <a:pt x="10910" y="30261"/>
                  </a:lnTo>
                  <a:lnTo>
                    <a:pt x="10843" y="30528"/>
                  </a:lnTo>
                  <a:lnTo>
                    <a:pt x="10810" y="30795"/>
                  </a:lnTo>
                  <a:lnTo>
                    <a:pt x="10776" y="31328"/>
                  </a:lnTo>
                  <a:lnTo>
                    <a:pt x="10676" y="34097"/>
                  </a:lnTo>
                  <a:lnTo>
                    <a:pt x="10509" y="39636"/>
                  </a:lnTo>
                  <a:lnTo>
                    <a:pt x="10443" y="42371"/>
                  </a:lnTo>
                  <a:lnTo>
                    <a:pt x="10443" y="42471"/>
                  </a:lnTo>
                  <a:lnTo>
                    <a:pt x="10509" y="42538"/>
                  </a:lnTo>
                  <a:lnTo>
                    <a:pt x="10576" y="42572"/>
                  </a:lnTo>
                  <a:lnTo>
                    <a:pt x="10643" y="42605"/>
                  </a:lnTo>
                  <a:lnTo>
                    <a:pt x="10743" y="42572"/>
                  </a:lnTo>
                  <a:lnTo>
                    <a:pt x="10810" y="42538"/>
                  </a:lnTo>
                  <a:lnTo>
                    <a:pt x="10876" y="42471"/>
                  </a:lnTo>
                  <a:lnTo>
                    <a:pt x="10876" y="42371"/>
                  </a:lnTo>
                  <a:lnTo>
                    <a:pt x="11043" y="36700"/>
                  </a:lnTo>
                  <a:lnTo>
                    <a:pt x="11143" y="33864"/>
                  </a:lnTo>
                  <a:lnTo>
                    <a:pt x="11243" y="31028"/>
                  </a:lnTo>
                  <a:lnTo>
                    <a:pt x="11277" y="30694"/>
                  </a:lnTo>
                  <a:lnTo>
                    <a:pt x="11377" y="30428"/>
                  </a:lnTo>
                  <a:lnTo>
                    <a:pt x="11510" y="30194"/>
                  </a:lnTo>
                  <a:lnTo>
                    <a:pt x="11744" y="29960"/>
                  </a:lnTo>
                  <a:lnTo>
                    <a:pt x="12611" y="29260"/>
                  </a:lnTo>
                  <a:lnTo>
                    <a:pt x="13379" y="28526"/>
                  </a:lnTo>
                  <a:lnTo>
                    <a:pt x="14113" y="27792"/>
                  </a:lnTo>
                  <a:lnTo>
                    <a:pt x="14780" y="27025"/>
                  </a:lnTo>
                  <a:lnTo>
                    <a:pt x="15414" y="26224"/>
                  </a:lnTo>
                  <a:lnTo>
                    <a:pt x="15981" y="25390"/>
                  </a:lnTo>
                  <a:lnTo>
                    <a:pt x="16515" y="24522"/>
                  </a:lnTo>
                  <a:lnTo>
                    <a:pt x="17015" y="23622"/>
                  </a:lnTo>
                  <a:lnTo>
                    <a:pt x="17482" y="22721"/>
                  </a:lnTo>
                  <a:lnTo>
                    <a:pt x="17883" y="21787"/>
                  </a:lnTo>
                  <a:lnTo>
                    <a:pt x="18250" y="20819"/>
                  </a:lnTo>
                  <a:lnTo>
                    <a:pt x="18583" y="19852"/>
                  </a:lnTo>
                  <a:lnTo>
                    <a:pt x="18850" y="18851"/>
                  </a:lnTo>
                  <a:lnTo>
                    <a:pt x="19050" y="17850"/>
                  </a:lnTo>
                  <a:lnTo>
                    <a:pt x="19217" y="16816"/>
                  </a:lnTo>
                  <a:lnTo>
                    <a:pt x="19351" y="15815"/>
                  </a:lnTo>
                  <a:lnTo>
                    <a:pt x="19417" y="14781"/>
                  </a:lnTo>
                  <a:lnTo>
                    <a:pt x="19417" y="13746"/>
                  </a:lnTo>
                  <a:lnTo>
                    <a:pt x="19384" y="12745"/>
                  </a:lnTo>
                  <a:lnTo>
                    <a:pt x="19284" y="11711"/>
                  </a:lnTo>
                  <a:lnTo>
                    <a:pt x="19117" y="10710"/>
                  </a:lnTo>
                  <a:lnTo>
                    <a:pt x="18917" y="9709"/>
                  </a:lnTo>
                  <a:lnTo>
                    <a:pt x="18650" y="8709"/>
                  </a:lnTo>
                  <a:lnTo>
                    <a:pt x="18316" y="7608"/>
                  </a:lnTo>
                  <a:lnTo>
                    <a:pt x="17883" y="6540"/>
                  </a:lnTo>
                  <a:lnTo>
                    <a:pt x="17649" y="6040"/>
                  </a:lnTo>
                  <a:lnTo>
                    <a:pt x="17382" y="5539"/>
                  </a:lnTo>
                  <a:lnTo>
                    <a:pt x="17115" y="5039"/>
                  </a:lnTo>
                  <a:lnTo>
                    <a:pt x="16782" y="4538"/>
                  </a:lnTo>
                  <a:lnTo>
                    <a:pt x="16481" y="4071"/>
                  </a:lnTo>
                  <a:lnTo>
                    <a:pt x="16148" y="3604"/>
                  </a:lnTo>
                  <a:lnTo>
                    <a:pt x="15781" y="3170"/>
                  </a:lnTo>
                  <a:lnTo>
                    <a:pt x="15380" y="2770"/>
                  </a:lnTo>
                  <a:lnTo>
                    <a:pt x="14980" y="2370"/>
                  </a:lnTo>
                  <a:lnTo>
                    <a:pt x="14546" y="2003"/>
                  </a:lnTo>
                  <a:lnTo>
                    <a:pt x="14079" y="1636"/>
                  </a:lnTo>
                  <a:lnTo>
                    <a:pt x="13612" y="1335"/>
                  </a:lnTo>
                  <a:lnTo>
                    <a:pt x="13112" y="1035"/>
                  </a:lnTo>
                  <a:lnTo>
                    <a:pt x="12578" y="768"/>
                  </a:lnTo>
                  <a:lnTo>
                    <a:pt x="12078" y="535"/>
                  </a:lnTo>
                  <a:lnTo>
                    <a:pt x="11510" y="368"/>
                  </a:lnTo>
                  <a:lnTo>
                    <a:pt x="10943" y="201"/>
                  </a:lnTo>
                  <a:lnTo>
                    <a:pt x="10376" y="101"/>
                  </a:lnTo>
                  <a:lnTo>
                    <a:pt x="9809" y="34"/>
                  </a:lnTo>
                  <a:lnTo>
                    <a:pt x="92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69150" y="3417550"/>
              <a:ext cx="34225" cy="600550"/>
            </a:xfrm>
            <a:custGeom>
              <a:rect b="b" l="l" r="r" t="t"/>
              <a:pathLst>
                <a:path extrusionOk="0" h="24022" w="1369">
                  <a:moveTo>
                    <a:pt x="134" y="0"/>
                  </a:moveTo>
                  <a:lnTo>
                    <a:pt x="67" y="34"/>
                  </a:lnTo>
                  <a:lnTo>
                    <a:pt x="0" y="101"/>
                  </a:lnTo>
                  <a:lnTo>
                    <a:pt x="0" y="201"/>
                  </a:lnTo>
                  <a:lnTo>
                    <a:pt x="234" y="2503"/>
                  </a:lnTo>
                  <a:lnTo>
                    <a:pt x="434" y="4771"/>
                  </a:lnTo>
                  <a:lnTo>
                    <a:pt x="601" y="7073"/>
                  </a:lnTo>
                  <a:lnTo>
                    <a:pt x="701" y="9375"/>
                  </a:lnTo>
                  <a:lnTo>
                    <a:pt x="801" y="11677"/>
                  </a:lnTo>
                  <a:lnTo>
                    <a:pt x="868" y="13979"/>
                  </a:lnTo>
                  <a:lnTo>
                    <a:pt x="901" y="16248"/>
                  </a:lnTo>
                  <a:lnTo>
                    <a:pt x="901" y="18550"/>
                  </a:lnTo>
                  <a:lnTo>
                    <a:pt x="868" y="21186"/>
                  </a:lnTo>
                  <a:lnTo>
                    <a:pt x="768" y="23821"/>
                  </a:lnTo>
                  <a:lnTo>
                    <a:pt x="801" y="23921"/>
                  </a:lnTo>
                  <a:lnTo>
                    <a:pt x="834" y="23988"/>
                  </a:lnTo>
                  <a:lnTo>
                    <a:pt x="901" y="24021"/>
                  </a:lnTo>
                  <a:lnTo>
                    <a:pt x="1101" y="24021"/>
                  </a:lnTo>
                  <a:lnTo>
                    <a:pt x="1168" y="23988"/>
                  </a:lnTo>
                  <a:lnTo>
                    <a:pt x="1201" y="23921"/>
                  </a:lnTo>
                  <a:lnTo>
                    <a:pt x="1235" y="23821"/>
                  </a:lnTo>
                  <a:lnTo>
                    <a:pt x="1302" y="21519"/>
                  </a:lnTo>
                  <a:lnTo>
                    <a:pt x="1368" y="19217"/>
                  </a:lnTo>
                  <a:lnTo>
                    <a:pt x="1368" y="16915"/>
                  </a:lnTo>
                  <a:lnTo>
                    <a:pt x="1335" y="14613"/>
                  </a:lnTo>
                  <a:lnTo>
                    <a:pt x="1302" y="12311"/>
                  </a:lnTo>
                  <a:lnTo>
                    <a:pt x="1201" y="10043"/>
                  </a:lnTo>
                  <a:lnTo>
                    <a:pt x="1101" y="7741"/>
                  </a:lnTo>
                  <a:lnTo>
                    <a:pt x="935" y="5439"/>
                  </a:lnTo>
                  <a:lnTo>
                    <a:pt x="734" y="2836"/>
                  </a:lnTo>
                  <a:lnTo>
                    <a:pt x="467" y="201"/>
                  </a:lnTo>
                  <a:lnTo>
                    <a:pt x="434" y="101"/>
                  </a:lnTo>
                  <a:lnTo>
                    <a:pt x="367" y="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377400" y="3194025"/>
              <a:ext cx="308625" cy="833250"/>
            </a:xfrm>
            <a:custGeom>
              <a:rect b="b" l="l" r="r" t="t"/>
              <a:pathLst>
                <a:path extrusionOk="0" h="33330" w="12345">
                  <a:moveTo>
                    <a:pt x="5172" y="467"/>
                  </a:moveTo>
                  <a:lnTo>
                    <a:pt x="5472" y="534"/>
                  </a:lnTo>
                  <a:lnTo>
                    <a:pt x="5739" y="668"/>
                  </a:lnTo>
                  <a:lnTo>
                    <a:pt x="5972" y="834"/>
                  </a:lnTo>
                  <a:lnTo>
                    <a:pt x="6139" y="1035"/>
                  </a:lnTo>
                  <a:lnTo>
                    <a:pt x="6306" y="1301"/>
                  </a:lnTo>
                  <a:lnTo>
                    <a:pt x="6373" y="1568"/>
                  </a:lnTo>
                  <a:lnTo>
                    <a:pt x="6406" y="1668"/>
                  </a:lnTo>
                  <a:lnTo>
                    <a:pt x="6440" y="1702"/>
                  </a:lnTo>
                  <a:lnTo>
                    <a:pt x="6239" y="2102"/>
                  </a:lnTo>
                  <a:lnTo>
                    <a:pt x="6173" y="2302"/>
                  </a:lnTo>
                  <a:lnTo>
                    <a:pt x="6106" y="2536"/>
                  </a:lnTo>
                  <a:lnTo>
                    <a:pt x="6106" y="2636"/>
                  </a:lnTo>
                  <a:lnTo>
                    <a:pt x="6139" y="2703"/>
                  </a:lnTo>
                  <a:lnTo>
                    <a:pt x="6206" y="2769"/>
                  </a:lnTo>
                  <a:lnTo>
                    <a:pt x="6273" y="2803"/>
                  </a:lnTo>
                  <a:lnTo>
                    <a:pt x="6440" y="2803"/>
                  </a:lnTo>
                  <a:lnTo>
                    <a:pt x="6506" y="2736"/>
                  </a:lnTo>
                  <a:lnTo>
                    <a:pt x="6540" y="2636"/>
                  </a:lnTo>
                  <a:lnTo>
                    <a:pt x="6673" y="2302"/>
                  </a:lnTo>
                  <a:lnTo>
                    <a:pt x="6806" y="2002"/>
                  </a:lnTo>
                  <a:lnTo>
                    <a:pt x="7040" y="1702"/>
                  </a:lnTo>
                  <a:lnTo>
                    <a:pt x="7274" y="1435"/>
                  </a:lnTo>
                  <a:lnTo>
                    <a:pt x="7574" y="1235"/>
                  </a:lnTo>
                  <a:lnTo>
                    <a:pt x="7907" y="1068"/>
                  </a:lnTo>
                  <a:lnTo>
                    <a:pt x="8241" y="1001"/>
                  </a:lnTo>
                  <a:lnTo>
                    <a:pt x="8608" y="1001"/>
                  </a:lnTo>
                  <a:lnTo>
                    <a:pt x="8808" y="1035"/>
                  </a:lnTo>
                  <a:lnTo>
                    <a:pt x="9008" y="1135"/>
                  </a:lnTo>
                  <a:lnTo>
                    <a:pt x="9142" y="1268"/>
                  </a:lnTo>
                  <a:lnTo>
                    <a:pt x="9242" y="1435"/>
                  </a:lnTo>
                  <a:lnTo>
                    <a:pt x="9309" y="1602"/>
                  </a:lnTo>
                  <a:lnTo>
                    <a:pt x="9342" y="1802"/>
                  </a:lnTo>
                  <a:lnTo>
                    <a:pt x="9375" y="2202"/>
                  </a:lnTo>
                  <a:lnTo>
                    <a:pt x="9342" y="2636"/>
                  </a:lnTo>
                  <a:lnTo>
                    <a:pt x="9242" y="3036"/>
                  </a:lnTo>
                  <a:lnTo>
                    <a:pt x="9075" y="3403"/>
                  </a:lnTo>
                  <a:lnTo>
                    <a:pt x="8842" y="3737"/>
                  </a:lnTo>
                  <a:lnTo>
                    <a:pt x="8775" y="3837"/>
                  </a:lnTo>
                  <a:lnTo>
                    <a:pt x="8775" y="3904"/>
                  </a:lnTo>
                  <a:lnTo>
                    <a:pt x="8775" y="4004"/>
                  </a:lnTo>
                  <a:lnTo>
                    <a:pt x="8842" y="4070"/>
                  </a:lnTo>
                  <a:lnTo>
                    <a:pt x="8908" y="4104"/>
                  </a:lnTo>
                  <a:lnTo>
                    <a:pt x="8975" y="4137"/>
                  </a:lnTo>
                  <a:lnTo>
                    <a:pt x="9075" y="4104"/>
                  </a:lnTo>
                  <a:lnTo>
                    <a:pt x="9142" y="4070"/>
                  </a:lnTo>
                  <a:lnTo>
                    <a:pt x="9275" y="3970"/>
                  </a:lnTo>
                  <a:lnTo>
                    <a:pt x="9442" y="3870"/>
                  </a:lnTo>
                  <a:lnTo>
                    <a:pt x="9742" y="3770"/>
                  </a:lnTo>
                  <a:lnTo>
                    <a:pt x="10076" y="3737"/>
                  </a:lnTo>
                  <a:lnTo>
                    <a:pt x="10376" y="3770"/>
                  </a:lnTo>
                  <a:lnTo>
                    <a:pt x="10710" y="3870"/>
                  </a:lnTo>
                  <a:lnTo>
                    <a:pt x="11010" y="4004"/>
                  </a:lnTo>
                  <a:lnTo>
                    <a:pt x="11277" y="4204"/>
                  </a:lnTo>
                  <a:lnTo>
                    <a:pt x="11477" y="4471"/>
                  </a:lnTo>
                  <a:lnTo>
                    <a:pt x="11677" y="4771"/>
                  </a:lnTo>
                  <a:lnTo>
                    <a:pt x="11778" y="5071"/>
                  </a:lnTo>
                  <a:lnTo>
                    <a:pt x="11878" y="5405"/>
                  </a:lnTo>
                  <a:lnTo>
                    <a:pt x="11911" y="5772"/>
                  </a:lnTo>
                  <a:lnTo>
                    <a:pt x="11878" y="6106"/>
                  </a:lnTo>
                  <a:lnTo>
                    <a:pt x="11844" y="6473"/>
                  </a:lnTo>
                  <a:lnTo>
                    <a:pt x="11744" y="6773"/>
                  </a:lnTo>
                  <a:lnTo>
                    <a:pt x="11611" y="7106"/>
                  </a:lnTo>
                  <a:lnTo>
                    <a:pt x="11477" y="7307"/>
                  </a:lnTo>
                  <a:lnTo>
                    <a:pt x="11344" y="7507"/>
                  </a:lnTo>
                  <a:lnTo>
                    <a:pt x="11177" y="7674"/>
                  </a:lnTo>
                  <a:lnTo>
                    <a:pt x="10977" y="7807"/>
                  </a:lnTo>
                  <a:lnTo>
                    <a:pt x="10777" y="7941"/>
                  </a:lnTo>
                  <a:lnTo>
                    <a:pt x="10576" y="8007"/>
                  </a:lnTo>
                  <a:lnTo>
                    <a:pt x="10343" y="8074"/>
                  </a:lnTo>
                  <a:lnTo>
                    <a:pt x="10143" y="8074"/>
                  </a:lnTo>
                  <a:lnTo>
                    <a:pt x="9876" y="8007"/>
                  </a:lnTo>
                  <a:lnTo>
                    <a:pt x="9642" y="7907"/>
                  </a:lnTo>
                  <a:lnTo>
                    <a:pt x="9442" y="7774"/>
                  </a:lnTo>
                  <a:lnTo>
                    <a:pt x="9242" y="7607"/>
                  </a:lnTo>
                  <a:lnTo>
                    <a:pt x="9042" y="7440"/>
                  </a:lnTo>
                  <a:lnTo>
                    <a:pt x="8875" y="7240"/>
                  </a:lnTo>
                  <a:lnTo>
                    <a:pt x="8708" y="7040"/>
                  </a:lnTo>
                  <a:lnTo>
                    <a:pt x="8575" y="6806"/>
                  </a:lnTo>
                  <a:lnTo>
                    <a:pt x="8541" y="6739"/>
                  </a:lnTo>
                  <a:lnTo>
                    <a:pt x="8441" y="6706"/>
                  </a:lnTo>
                  <a:lnTo>
                    <a:pt x="8375" y="6673"/>
                  </a:lnTo>
                  <a:lnTo>
                    <a:pt x="8274" y="6706"/>
                  </a:lnTo>
                  <a:lnTo>
                    <a:pt x="8208" y="6773"/>
                  </a:lnTo>
                  <a:lnTo>
                    <a:pt x="8174" y="6873"/>
                  </a:lnTo>
                  <a:lnTo>
                    <a:pt x="8174" y="6940"/>
                  </a:lnTo>
                  <a:lnTo>
                    <a:pt x="8208" y="7040"/>
                  </a:lnTo>
                  <a:lnTo>
                    <a:pt x="8308" y="7240"/>
                  </a:lnTo>
                  <a:lnTo>
                    <a:pt x="8441" y="7440"/>
                  </a:lnTo>
                  <a:lnTo>
                    <a:pt x="8341" y="7507"/>
                  </a:lnTo>
                  <a:lnTo>
                    <a:pt x="8241" y="7607"/>
                  </a:lnTo>
                  <a:lnTo>
                    <a:pt x="8174" y="7740"/>
                  </a:lnTo>
                  <a:lnTo>
                    <a:pt x="8074" y="7974"/>
                  </a:lnTo>
                  <a:lnTo>
                    <a:pt x="7974" y="8107"/>
                  </a:lnTo>
                  <a:lnTo>
                    <a:pt x="7841" y="8241"/>
                  </a:lnTo>
                  <a:lnTo>
                    <a:pt x="7707" y="8341"/>
                  </a:lnTo>
                  <a:lnTo>
                    <a:pt x="7574" y="8408"/>
                  </a:lnTo>
                  <a:lnTo>
                    <a:pt x="7374" y="8474"/>
                  </a:lnTo>
                  <a:lnTo>
                    <a:pt x="7207" y="8541"/>
                  </a:lnTo>
                  <a:lnTo>
                    <a:pt x="6806" y="8541"/>
                  </a:lnTo>
                  <a:lnTo>
                    <a:pt x="6640" y="8508"/>
                  </a:lnTo>
                  <a:lnTo>
                    <a:pt x="6473" y="8474"/>
                  </a:lnTo>
                  <a:lnTo>
                    <a:pt x="6306" y="8408"/>
                  </a:lnTo>
                  <a:lnTo>
                    <a:pt x="6139" y="8308"/>
                  </a:lnTo>
                  <a:lnTo>
                    <a:pt x="5839" y="8074"/>
                  </a:lnTo>
                  <a:lnTo>
                    <a:pt x="5572" y="7774"/>
                  </a:lnTo>
                  <a:lnTo>
                    <a:pt x="5372" y="7440"/>
                  </a:lnTo>
                  <a:lnTo>
                    <a:pt x="5205" y="7106"/>
                  </a:lnTo>
                  <a:lnTo>
                    <a:pt x="5138" y="7006"/>
                  </a:lnTo>
                  <a:lnTo>
                    <a:pt x="5005" y="6940"/>
                  </a:lnTo>
                  <a:lnTo>
                    <a:pt x="4871" y="6973"/>
                  </a:lnTo>
                  <a:lnTo>
                    <a:pt x="4838" y="7006"/>
                  </a:lnTo>
                  <a:lnTo>
                    <a:pt x="4771" y="7040"/>
                  </a:lnTo>
                  <a:lnTo>
                    <a:pt x="4538" y="7440"/>
                  </a:lnTo>
                  <a:lnTo>
                    <a:pt x="4271" y="7774"/>
                  </a:lnTo>
                  <a:lnTo>
                    <a:pt x="3971" y="8107"/>
                  </a:lnTo>
                  <a:lnTo>
                    <a:pt x="3604" y="8341"/>
                  </a:lnTo>
                  <a:lnTo>
                    <a:pt x="3237" y="8541"/>
                  </a:lnTo>
                  <a:lnTo>
                    <a:pt x="3003" y="8641"/>
                  </a:lnTo>
                  <a:lnTo>
                    <a:pt x="2803" y="8675"/>
                  </a:lnTo>
                  <a:lnTo>
                    <a:pt x="2603" y="8708"/>
                  </a:lnTo>
                  <a:lnTo>
                    <a:pt x="2369" y="8708"/>
                  </a:lnTo>
                  <a:lnTo>
                    <a:pt x="2136" y="8675"/>
                  </a:lnTo>
                  <a:lnTo>
                    <a:pt x="1902" y="8608"/>
                  </a:lnTo>
                  <a:lnTo>
                    <a:pt x="1735" y="8541"/>
                  </a:lnTo>
                  <a:lnTo>
                    <a:pt x="1569" y="8441"/>
                  </a:lnTo>
                  <a:lnTo>
                    <a:pt x="1402" y="8341"/>
                  </a:lnTo>
                  <a:lnTo>
                    <a:pt x="1268" y="8207"/>
                  </a:lnTo>
                  <a:lnTo>
                    <a:pt x="1135" y="8074"/>
                  </a:lnTo>
                  <a:lnTo>
                    <a:pt x="1035" y="7907"/>
                  </a:lnTo>
                  <a:lnTo>
                    <a:pt x="968" y="7707"/>
                  </a:lnTo>
                  <a:lnTo>
                    <a:pt x="935" y="7507"/>
                  </a:lnTo>
                  <a:lnTo>
                    <a:pt x="935" y="7340"/>
                  </a:lnTo>
                  <a:lnTo>
                    <a:pt x="935" y="7140"/>
                  </a:lnTo>
                  <a:lnTo>
                    <a:pt x="1001" y="6973"/>
                  </a:lnTo>
                  <a:lnTo>
                    <a:pt x="1068" y="6806"/>
                  </a:lnTo>
                  <a:lnTo>
                    <a:pt x="1168" y="6639"/>
                  </a:lnTo>
                  <a:lnTo>
                    <a:pt x="1268" y="6506"/>
                  </a:lnTo>
                  <a:lnTo>
                    <a:pt x="1402" y="6373"/>
                  </a:lnTo>
                  <a:lnTo>
                    <a:pt x="1569" y="6306"/>
                  </a:lnTo>
                  <a:lnTo>
                    <a:pt x="1635" y="6272"/>
                  </a:lnTo>
                  <a:lnTo>
                    <a:pt x="1702" y="6206"/>
                  </a:lnTo>
                  <a:lnTo>
                    <a:pt x="1735" y="6139"/>
                  </a:lnTo>
                  <a:lnTo>
                    <a:pt x="1735" y="6072"/>
                  </a:lnTo>
                  <a:lnTo>
                    <a:pt x="1735" y="6006"/>
                  </a:lnTo>
                  <a:lnTo>
                    <a:pt x="1702" y="5939"/>
                  </a:lnTo>
                  <a:lnTo>
                    <a:pt x="1669" y="5905"/>
                  </a:lnTo>
                  <a:lnTo>
                    <a:pt x="1569" y="5872"/>
                  </a:lnTo>
                  <a:lnTo>
                    <a:pt x="1402" y="5772"/>
                  </a:lnTo>
                  <a:lnTo>
                    <a:pt x="1235" y="5672"/>
                  </a:lnTo>
                  <a:lnTo>
                    <a:pt x="1102" y="5572"/>
                  </a:lnTo>
                  <a:lnTo>
                    <a:pt x="968" y="5438"/>
                  </a:lnTo>
                  <a:lnTo>
                    <a:pt x="735" y="5138"/>
                  </a:lnTo>
                  <a:lnTo>
                    <a:pt x="568" y="4804"/>
                  </a:lnTo>
                  <a:lnTo>
                    <a:pt x="468" y="4437"/>
                  </a:lnTo>
                  <a:lnTo>
                    <a:pt x="434" y="4237"/>
                  </a:lnTo>
                  <a:lnTo>
                    <a:pt x="434" y="4037"/>
                  </a:lnTo>
                  <a:lnTo>
                    <a:pt x="468" y="3870"/>
                  </a:lnTo>
                  <a:lnTo>
                    <a:pt x="501" y="3670"/>
                  </a:lnTo>
                  <a:lnTo>
                    <a:pt x="568" y="3503"/>
                  </a:lnTo>
                  <a:lnTo>
                    <a:pt x="668" y="3337"/>
                  </a:lnTo>
                  <a:lnTo>
                    <a:pt x="768" y="3170"/>
                  </a:lnTo>
                  <a:lnTo>
                    <a:pt x="901" y="3036"/>
                  </a:lnTo>
                  <a:lnTo>
                    <a:pt x="1035" y="2903"/>
                  </a:lnTo>
                  <a:lnTo>
                    <a:pt x="1168" y="2803"/>
                  </a:lnTo>
                  <a:lnTo>
                    <a:pt x="1502" y="2636"/>
                  </a:lnTo>
                  <a:lnTo>
                    <a:pt x="1869" y="2569"/>
                  </a:lnTo>
                  <a:lnTo>
                    <a:pt x="2236" y="2536"/>
                  </a:lnTo>
                  <a:lnTo>
                    <a:pt x="2603" y="2569"/>
                  </a:lnTo>
                  <a:lnTo>
                    <a:pt x="2936" y="2703"/>
                  </a:lnTo>
                  <a:lnTo>
                    <a:pt x="3103" y="2769"/>
                  </a:lnTo>
                  <a:lnTo>
                    <a:pt x="3270" y="2869"/>
                  </a:lnTo>
                  <a:lnTo>
                    <a:pt x="3337" y="2903"/>
                  </a:lnTo>
                  <a:lnTo>
                    <a:pt x="3437" y="2903"/>
                  </a:lnTo>
                  <a:lnTo>
                    <a:pt x="3504" y="2869"/>
                  </a:lnTo>
                  <a:lnTo>
                    <a:pt x="3570" y="2736"/>
                  </a:lnTo>
                  <a:lnTo>
                    <a:pt x="3604" y="2669"/>
                  </a:lnTo>
                  <a:lnTo>
                    <a:pt x="3604" y="2603"/>
                  </a:lnTo>
                  <a:lnTo>
                    <a:pt x="3537" y="2302"/>
                  </a:lnTo>
                  <a:lnTo>
                    <a:pt x="3537" y="2002"/>
                  </a:lnTo>
                  <a:lnTo>
                    <a:pt x="3604" y="1668"/>
                  </a:lnTo>
                  <a:lnTo>
                    <a:pt x="3704" y="1368"/>
                  </a:lnTo>
                  <a:lnTo>
                    <a:pt x="3871" y="1101"/>
                  </a:lnTo>
                  <a:lnTo>
                    <a:pt x="4071" y="868"/>
                  </a:lnTo>
                  <a:lnTo>
                    <a:pt x="4304" y="668"/>
                  </a:lnTo>
                  <a:lnTo>
                    <a:pt x="4571" y="534"/>
                  </a:lnTo>
                  <a:lnTo>
                    <a:pt x="4871" y="467"/>
                  </a:lnTo>
                  <a:close/>
                  <a:moveTo>
                    <a:pt x="4805" y="0"/>
                  </a:moveTo>
                  <a:lnTo>
                    <a:pt x="4638" y="34"/>
                  </a:lnTo>
                  <a:lnTo>
                    <a:pt x="4471" y="67"/>
                  </a:lnTo>
                  <a:lnTo>
                    <a:pt x="4137" y="234"/>
                  </a:lnTo>
                  <a:lnTo>
                    <a:pt x="3871" y="401"/>
                  </a:lnTo>
                  <a:lnTo>
                    <a:pt x="3637" y="668"/>
                  </a:lnTo>
                  <a:lnTo>
                    <a:pt x="3437" y="934"/>
                  </a:lnTo>
                  <a:lnTo>
                    <a:pt x="3270" y="1235"/>
                  </a:lnTo>
                  <a:lnTo>
                    <a:pt x="3170" y="1568"/>
                  </a:lnTo>
                  <a:lnTo>
                    <a:pt x="3103" y="1902"/>
                  </a:lnTo>
                  <a:lnTo>
                    <a:pt x="3103" y="2236"/>
                  </a:lnTo>
                  <a:lnTo>
                    <a:pt x="2703" y="2102"/>
                  </a:lnTo>
                  <a:lnTo>
                    <a:pt x="2303" y="2069"/>
                  </a:lnTo>
                  <a:lnTo>
                    <a:pt x="1902" y="2102"/>
                  </a:lnTo>
                  <a:lnTo>
                    <a:pt x="1502" y="2169"/>
                  </a:lnTo>
                  <a:lnTo>
                    <a:pt x="1102" y="2336"/>
                  </a:lnTo>
                  <a:lnTo>
                    <a:pt x="768" y="2536"/>
                  </a:lnTo>
                  <a:lnTo>
                    <a:pt x="601" y="2669"/>
                  </a:lnTo>
                  <a:lnTo>
                    <a:pt x="468" y="2836"/>
                  </a:lnTo>
                  <a:lnTo>
                    <a:pt x="334" y="3003"/>
                  </a:lnTo>
                  <a:lnTo>
                    <a:pt x="234" y="3170"/>
                  </a:lnTo>
                  <a:lnTo>
                    <a:pt x="134" y="3370"/>
                  </a:lnTo>
                  <a:lnTo>
                    <a:pt x="67" y="3570"/>
                  </a:lnTo>
                  <a:lnTo>
                    <a:pt x="34" y="3770"/>
                  </a:lnTo>
                  <a:lnTo>
                    <a:pt x="1" y="3970"/>
                  </a:lnTo>
                  <a:lnTo>
                    <a:pt x="1" y="4371"/>
                  </a:lnTo>
                  <a:lnTo>
                    <a:pt x="67" y="4771"/>
                  </a:lnTo>
                  <a:lnTo>
                    <a:pt x="234" y="5171"/>
                  </a:lnTo>
                  <a:lnTo>
                    <a:pt x="434" y="5538"/>
                  </a:lnTo>
                  <a:lnTo>
                    <a:pt x="735" y="5839"/>
                  </a:lnTo>
                  <a:lnTo>
                    <a:pt x="1035" y="6106"/>
                  </a:lnTo>
                  <a:lnTo>
                    <a:pt x="801" y="6339"/>
                  </a:lnTo>
                  <a:lnTo>
                    <a:pt x="634" y="6639"/>
                  </a:lnTo>
                  <a:lnTo>
                    <a:pt x="534" y="6973"/>
                  </a:lnTo>
                  <a:lnTo>
                    <a:pt x="468" y="7307"/>
                  </a:lnTo>
                  <a:lnTo>
                    <a:pt x="468" y="7574"/>
                  </a:lnTo>
                  <a:lnTo>
                    <a:pt x="534" y="7807"/>
                  </a:lnTo>
                  <a:lnTo>
                    <a:pt x="601" y="8041"/>
                  </a:lnTo>
                  <a:lnTo>
                    <a:pt x="735" y="8274"/>
                  </a:lnTo>
                  <a:lnTo>
                    <a:pt x="868" y="8474"/>
                  </a:lnTo>
                  <a:lnTo>
                    <a:pt x="1035" y="8641"/>
                  </a:lnTo>
                  <a:lnTo>
                    <a:pt x="1235" y="8775"/>
                  </a:lnTo>
                  <a:lnTo>
                    <a:pt x="1468" y="8908"/>
                  </a:lnTo>
                  <a:lnTo>
                    <a:pt x="1702" y="9042"/>
                  </a:lnTo>
                  <a:lnTo>
                    <a:pt x="1969" y="9108"/>
                  </a:lnTo>
                  <a:lnTo>
                    <a:pt x="2202" y="9142"/>
                  </a:lnTo>
                  <a:lnTo>
                    <a:pt x="2469" y="9175"/>
                  </a:lnTo>
                  <a:lnTo>
                    <a:pt x="2703" y="9142"/>
                  </a:lnTo>
                  <a:lnTo>
                    <a:pt x="2936" y="9108"/>
                  </a:lnTo>
                  <a:lnTo>
                    <a:pt x="3203" y="9042"/>
                  </a:lnTo>
                  <a:lnTo>
                    <a:pt x="3437" y="8975"/>
                  </a:lnTo>
                  <a:lnTo>
                    <a:pt x="3637" y="8841"/>
                  </a:lnTo>
                  <a:lnTo>
                    <a:pt x="3871" y="8708"/>
                  </a:lnTo>
                  <a:lnTo>
                    <a:pt x="4271" y="8408"/>
                  </a:lnTo>
                  <a:lnTo>
                    <a:pt x="4638" y="8041"/>
                  </a:lnTo>
                  <a:lnTo>
                    <a:pt x="4938" y="7640"/>
                  </a:lnTo>
                  <a:lnTo>
                    <a:pt x="5105" y="7907"/>
                  </a:lnTo>
                  <a:lnTo>
                    <a:pt x="5305" y="8174"/>
                  </a:lnTo>
                  <a:lnTo>
                    <a:pt x="5505" y="8408"/>
                  </a:lnTo>
                  <a:lnTo>
                    <a:pt x="5739" y="8608"/>
                  </a:lnTo>
                  <a:lnTo>
                    <a:pt x="6006" y="8775"/>
                  </a:lnTo>
                  <a:lnTo>
                    <a:pt x="6273" y="8908"/>
                  </a:lnTo>
                  <a:lnTo>
                    <a:pt x="6573" y="8975"/>
                  </a:lnTo>
                  <a:lnTo>
                    <a:pt x="6873" y="9008"/>
                  </a:lnTo>
                  <a:lnTo>
                    <a:pt x="6573" y="13679"/>
                  </a:lnTo>
                  <a:lnTo>
                    <a:pt x="6273" y="18383"/>
                  </a:lnTo>
                  <a:lnTo>
                    <a:pt x="6006" y="23054"/>
                  </a:lnTo>
                  <a:lnTo>
                    <a:pt x="5806" y="27758"/>
                  </a:lnTo>
                  <a:lnTo>
                    <a:pt x="5605" y="33129"/>
                  </a:lnTo>
                  <a:lnTo>
                    <a:pt x="5605" y="33229"/>
                  </a:lnTo>
                  <a:lnTo>
                    <a:pt x="5672" y="33296"/>
                  </a:lnTo>
                  <a:lnTo>
                    <a:pt x="5739" y="33329"/>
                  </a:lnTo>
                  <a:lnTo>
                    <a:pt x="5906" y="33329"/>
                  </a:lnTo>
                  <a:lnTo>
                    <a:pt x="5972" y="33296"/>
                  </a:lnTo>
                  <a:lnTo>
                    <a:pt x="6039" y="33229"/>
                  </a:lnTo>
                  <a:lnTo>
                    <a:pt x="6073" y="33129"/>
                  </a:lnTo>
                  <a:lnTo>
                    <a:pt x="6239" y="28392"/>
                  </a:lnTo>
                  <a:lnTo>
                    <a:pt x="6440" y="23688"/>
                  </a:lnTo>
                  <a:lnTo>
                    <a:pt x="6706" y="18984"/>
                  </a:lnTo>
                  <a:lnTo>
                    <a:pt x="6973" y="14279"/>
                  </a:lnTo>
                  <a:lnTo>
                    <a:pt x="7340" y="8975"/>
                  </a:lnTo>
                  <a:lnTo>
                    <a:pt x="7641" y="8875"/>
                  </a:lnTo>
                  <a:lnTo>
                    <a:pt x="7907" y="8741"/>
                  </a:lnTo>
                  <a:lnTo>
                    <a:pt x="8141" y="8574"/>
                  </a:lnTo>
                  <a:lnTo>
                    <a:pt x="8341" y="8374"/>
                  </a:lnTo>
                  <a:lnTo>
                    <a:pt x="8441" y="8207"/>
                  </a:lnTo>
                  <a:lnTo>
                    <a:pt x="8541" y="8041"/>
                  </a:lnTo>
                  <a:lnTo>
                    <a:pt x="8608" y="7974"/>
                  </a:lnTo>
                  <a:lnTo>
                    <a:pt x="8641" y="7907"/>
                  </a:lnTo>
                  <a:lnTo>
                    <a:pt x="8742" y="7874"/>
                  </a:lnTo>
                  <a:lnTo>
                    <a:pt x="8808" y="7907"/>
                  </a:lnTo>
                  <a:lnTo>
                    <a:pt x="8975" y="8041"/>
                  </a:lnTo>
                  <a:lnTo>
                    <a:pt x="9142" y="8174"/>
                  </a:lnTo>
                  <a:lnTo>
                    <a:pt x="9309" y="8308"/>
                  </a:lnTo>
                  <a:lnTo>
                    <a:pt x="9509" y="8408"/>
                  </a:lnTo>
                  <a:lnTo>
                    <a:pt x="9809" y="8508"/>
                  </a:lnTo>
                  <a:lnTo>
                    <a:pt x="10109" y="8541"/>
                  </a:lnTo>
                  <a:lnTo>
                    <a:pt x="10476" y="8541"/>
                  </a:lnTo>
                  <a:lnTo>
                    <a:pt x="10777" y="8441"/>
                  </a:lnTo>
                  <a:lnTo>
                    <a:pt x="11044" y="8341"/>
                  </a:lnTo>
                  <a:lnTo>
                    <a:pt x="11277" y="8174"/>
                  </a:lnTo>
                  <a:lnTo>
                    <a:pt x="11511" y="7974"/>
                  </a:lnTo>
                  <a:lnTo>
                    <a:pt x="11744" y="7740"/>
                  </a:lnTo>
                  <a:lnTo>
                    <a:pt x="11911" y="7473"/>
                  </a:lnTo>
                  <a:lnTo>
                    <a:pt x="12044" y="7207"/>
                  </a:lnTo>
                  <a:lnTo>
                    <a:pt x="12211" y="6840"/>
                  </a:lnTo>
                  <a:lnTo>
                    <a:pt x="12311" y="6439"/>
                  </a:lnTo>
                  <a:lnTo>
                    <a:pt x="12345" y="6039"/>
                  </a:lnTo>
                  <a:lnTo>
                    <a:pt x="12345" y="5639"/>
                  </a:lnTo>
                  <a:lnTo>
                    <a:pt x="12311" y="5238"/>
                  </a:lnTo>
                  <a:lnTo>
                    <a:pt x="12178" y="4838"/>
                  </a:lnTo>
                  <a:lnTo>
                    <a:pt x="12044" y="4471"/>
                  </a:lnTo>
                  <a:lnTo>
                    <a:pt x="11811" y="4137"/>
                  </a:lnTo>
                  <a:lnTo>
                    <a:pt x="11611" y="3904"/>
                  </a:lnTo>
                  <a:lnTo>
                    <a:pt x="11344" y="3704"/>
                  </a:lnTo>
                  <a:lnTo>
                    <a:pt x="11077" y="3537"/>
                  </a:lnTo>
                  <a:lnTo>
                    <a:pt x="10810" y="3403"/>
                  </a:lnTo>
                  <a:lnTo>
                    <a:pt x="10510" y="3337"/>
                  </a:lnTo>
                  <a:lnTo>
                    <a:pt x="10209" y="3303"/>
                  </a:lnTo>
                  <a:lnTo>
                    <a:pt x="9909" y="3303"/>
                  </a:lnTo>
                  <a:lnTo>
                    <a:pt x="9576" y="3337"/>
                  </a:lnTo>
                  <a:lnTo>
                    <a:pt x="9709" y="3070"/>
                  </a:lnTo>
                  <a:lnTo>
                    <a:pt x="9776" y="2769"/>
                  </a:lnTo>
                  <a:lnTo>
                    <a:pt x="9842" y="2469"/>
                  </a:lnTo>
                  <a:lnTo>
                    <a:pt x="9842" y="2169"/>
                  </a:lnTo>
                  <a:lnTo>
                    <a:pt x="9842" y="1902"/>
                  </a:lnTo>
                  <a:lnTo>
                    <a:pt x="9809" y="1668"/>
                  </a:lnTo>
                  <a:lnTo>
                    <a:pt x="9742" y="1435"/>
                  </a:lnTo>
                  <a:lnTo>
                    <a:pt x="9642" y="1201"/>
                  </a:lnTo>
                  <a:lnTo>
                    <a:pt x="9509" y="1001"/>
                  </a:lnTo>
                  <a:lnTo>
                    <a:pt x="9342" y="834"/>
                  </a:lnTo>
                  <a:lnTo>
                    <a:pt x="9175" y="701"/>
                  </a:lnTo>
                  <a:lnTo>
                    <a:pt x="8908" y="601"/>
                  </a:lnTo>
                  <a:lnTo>
                    <a:pt x="8641" y="534"/>
                  </a:lnTo>
                  <a:lnTo>
                    <a:pt x="8341" y="534"/>
                  </a:lnTo>
                  <a:lnTo>
                    <a:pt x="8041" y="567"/>
                  </a:lnTo>
                  <a:lnTo>
                    <a:pt x="7774" y="634"/>
                  </a:lnTo>
                  <a:lnTo>
                    <a:pt x="7507" y="734"/>
                  </a:lnTo>
                  <a:lnTo>
                    <a:pt x="7240" y="901"/>
                  </a:lnTo>
                  <a:lnTo>
                    <a:pt x="7007" y="1068"/>
                  </a:lnTo>
                  <a:lnTo>
                    <a:pt x="6773" y="1301"/>
                  </a:lnTo>
                  <a:lnTo>
                    <a:pt x="6740" y="1101"/>
                  </a:lnTo>
                  <a:lnTo>
                    <a:pt x="6640" y="968"/>
                  </a:lnTo>
                  <a:lnTo>
                    <a:pt x="6440" y="668"/>
                  </a:lnTo>
                  <a:lnTo>
                    <a:pt x="6173" y="401"/>
                  </a:lnTo>
                  <a:lnTo>
                    <a:pt x="5872" y="200"/>
                  </a:lnTo>
                  <a:lnTo>
                    <a:pt x="5539" y="67"/>
                  </a:lnTo>
                  <a:lnTo>
                    <a:pt x="51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03250" y="3982200"/>
              <a:ext cx="187700" cy="138475"/>
            </a:xfrm>
            <a:custGeom>
              <a:rect b="b" l="l" r="r" t="t"/>
              <a:pathLst>
                <a:path extrusionOk="0" h="5539" w="7508">
                  <a:moveTo>
                    <a:pt x="6573" y="2069"/>
                  </a:moveTo>
                  <a:lnTo>
                    <a:pt x="6707" y="2236"/>
                  </a:lnTo>
                  <a:lnTo>
                    <a:pt x="6773" y="2436"/>
                  </a:lnTo>
                  <a:lnTo>
                    <a:pt x="6773" y="2636"/>
                  </a:lnTo>
                  <a:lnTo>
                    <a:pt x="6740" y="2803"/>
                  </a:lnTo>
                  <a:lnTo>
                    <a:pt x="6673" y="3003"/>
                  </a:lnTo>
                  <a:lnTo>
                    <a:pt x="6573" y="3170"/>
                  </a:lnTo>
                  <a:lnTo>
                    <a:pt x="6440" y="3304"/>
                  </a:lnTo>
                  <a:lnTo>
                    <a:pt x="6240" y="3437"/>
                  </a:lnTo>
                  <a:lnTo>
                    <a:pt x="5973" y="3504"/>
                  </a:lnTo>
                  <a:lnTo>
                    <a:pt x="5639" y="3571"/>
                  </a:lnTo>
                  <a:lnTo>
                    <a:pt x="5039" y="3604"/>
                  </a:lnTo>
                  <a:lnTo>
                    <a:pt x="3604" y="3737"/>
                  </a:lnTo>
                  <a:lnTo>
                    <a:pt x="2903" y="3804"/>
                  </a:lnTo>
                  <a:lnTo>
                    <a:pt x="2203" y="3838"/>
                  </a:lnTo>
                  <a:lnTo>
                    <a:pt x="1869" y="3838"/>
                  </a:lnTo>
                  <a:lnTo>
                    <a:pt x="1535" y="3804"/>
                  </a:lnTo>
                  <a:lnTo>
                    <a:pt x="1202" y="3771"/>
                  </a:lnTo>
                  <a:lnTo>
                    <a:pt x="902" y="3637"/>
                  </a:lnTo>
                  <a:lnTo>
                    <a:pt x="768" y="3571"/>
                  </a:lnTo>
                  <a:lnTo>
                    <a:pt x="635" y="3471"/>
                  </a:lnTo>
                  <a:lnTo>
                    <a:pt x="535" y="3337"/>
                  </a:lnTo>
                  <a:lnTo>
                    <a:pt x="501" y="3204"/>
                  </a:lnTo>
                  <a:lnTo>
                    <a:pt x="468" y="3070"/>
                  </a:lnTo>
                  <a:lnTo>
                    <a:pt x="501" y="2903"/>
                  </a:lnTo>
                  <a:lnTo>
                    <a:pt x="568" y="2770"/>
                  </a:lnTo>
                  <a:lnTo>
                    <a:pt x="668" y="2636"/>
                  </a:lnTo>
                  <a:lnTo>
                    <a:pt x="801" y="2536"/>
                  </a:lnTo>
                  <a:lnTo>
                    <a:pt x="968" y="2470"/>
                  </a:lnTo>
                  <a:lnTo>
                    <a:pt x="1102" y="2403"/>
                  </a:lnTo>
                  <a:lnTo>
                    <a:pt x="1269" y="2370"/>
                  </a:lnTo>
                  <a:lnTo>
                    <a:pt x="1936" y="2370"/>
                  </a:lnTo>
                  <a:lnTo>
                    <a:pt x="2036" y="2336"/>
                  </a:lnTo>
                  <a:lnTo>
                    <a:pt x="2103" y="2303"/>
                  </a:lnTo>
                  <a:lnTo>
                    <a:pt x="2837" y="2303"/>
                  </a:lnTo>
                  <a:lnTo>
                    <a:pt x="3537" y="2269"/>
                  </a:lnTo>
                  <a:lnTo>
                    <a:pt x="5039" y="2269"/>
                  </a:lnTo>
                  <a:lnTo>
                    <a:pt x="5439" y="2236"/>
                  </a:lnTo>
                  <a:lnTo>
                    <a:pt x="5839" y="2203"/>
                  </a:lnTo>
                  <a:lnTo>
                    <a:pt x="6240" y="2136"/>
                  </a:lnTo>
                  <a:lnTo>
                    <a:pt x="6573" y="2069"/>
                  </a:lnTo>
                  <a:close/>
                  <a:moveTo>
                    <a:pt x="2336" y="1"/>
                  </a:moveTo>
                  <a:lnTo>
                    <a:pt x="2003" y="34"/>
                  </a:lnTo>
                  <a:lnTo>
                    <a:pt x="1669" y="68"/>
                  </a:lnTo>
                  <a:lnTo>
                    <a:pt x="1369" y="168"/>
                  </a:lnTo>
                  <a:lnTo>
                    <a:pt x="1068" y="268"/>
                  </a:lnTo>
                  <a:lnTo>
                    <a:pt x="868" y="334"/>
                  </a:lnTo>
                  <a:lnTo>
                    <a:pt x="735" y="435"/>
                  </a:lnTo>
                  <a:lnTo>
                    <a:pt x="601" y="535"/>
                  </a:lnTo>
                  <a:lnTo>
                    <a:pt x="468" y="668"/>
                  </a:lnTo>
                  <a:lnTo>
                    <a:pt x="401" y="768"/>
                  </a:lnTo>
                  <a:lnTo>
                    <a:pt x="334" y="902"/>
                  </a:lnTo>
                  <a:lnTo>
                    <a:pt x="268" y="1035"/>
                  </a:lnTo>
                  <a:lnTo>
                    <a:pt x="268" y="1169"/>
                  </a:lnTo>
                  <a:lnTo>
                    <a:pt x="268" y="1269"/>
                  </a:lnTo>
                  <a:lnTo>
                    <a:pt x="268" y="1402"/>
                  </a:lnTo>
                  <a:lnTo>
                    <a:pt x="301" y="1536"/>
                  </a:lnTo>
                  <a:lnTo>
                    <a:pt x="368" y="1636"/>
                  </a:lnTo>
                  <a:lnTo>
                    <a:pt x="468" y="1769"/>
                  </a:lnTo>
                  <a:lnTo>
                    <a:pt x="568" y="1869"/>
                  </a:lnTo>
                  <a:lnTo>
                    <a:pt x="801" y="2036"/>
                  </a:lnTo>
                  <a:lnTo>
                    <a:pt x="535" y="2169"/>
                  </a:lnTo>
                  <a:lnTo>
                    <a:pt x="401" y="2269"/>
                  </a:lnTo>
                  <a:lnTo>
                    <a:pt x="268" y="2370"/>
                  </a:lnTo>
                  <a:lnTo>
                    <a:pt x="201" y="2470"/>
                  </a:lnTo>
                  <a:lnTo>
                    <a:pt x="101" y="2603"/>
                  </a:lnTo>
                  <a:lnTo>
                    <a:pt x="34" y="2770"/>
                  </a:lnTo>
                  <a:lnTo>
                    <a:pt x="1" y="2937"/>
                  </a:lnTo>
                  <a:lnTo>
                    <a:pt x="1" y="3104"/>
                  </a:lnTo>
                  <a:lnTo>
                    <a:pt x="1" y="3270"/>
                  </a:lnTo>
                  <a:lnTo>
                    <a:pt x="34" y="3404"/>
                  </a:lnTo>
                  <a:lnTo>
                    <a:pt x="101" y="3537"/>
                  </a:lnTo>
                  <a:lnTo>
                    <a:pt x="268" y="3737"/>
                  </a:lnTo>
                  <a:lnTo>
                    <a:pt x="501" y="3938"/>
                  </a:lnTo>
                  <a:lnTo>
                    <a:pt x="735" y="4071"/>
                  </a:lnTo>
                  <a:lnTo>
                    <a:pt x="1035" y="4171"/>
                  </a:lnTo>
                  <a:lnTo>
                    <a:pt x="1302" y="4238"/>
                  </a:lnTo>
                  <a:lnTo>
                    <a:pt x="1602" y="4271"/>
                  </a:lnTo>
                  <a:lnTo>
                    <a:pt x="1702" y="4271"/>
                  </a:lnTo>
                  <a:lnTo>
                    <a:pt x="1869" y="4571"/>
                  </a:lnTo>
                  <a:lnTo>
                    <a:pt x="2069" y="4838"/>
                  </a:lnTo>
                  <a:lnTo>
                    <a:pt x="2303" y="5039"/>
                  </a:lnTo>
                  <a:lnTo>
                    <a:pt x="2570" y="5239"/>
                  </a:lnTo>
                  <a:lnTo>
                    <a:pt x="2870" y="5372"/>
                  </a:lnTo>
                  <a:lnTo>
                    <a:pt x="3170" y="5472"/>
                  </a:lnTo>
                  <a:lnTo>
                    <a:pt x="3504" y="5539"/>
                  </a:lnTo>
                  <a:lnTo>
                    <a:pt x="4138" y="5539"/>
                  </a:lnTo>
                  <a:lnTo>
                    <a:pt x="4471" y="5439"/>
                  </a:lnTo>
                  <a:lnTo>
                    <a:pt x="4772" y="5305"/>
                  </a:lnTo>
                  <a:lnTo>
                    <a:pt x="5039" y="5139"/>
                  </a:lnTo>
                  <a:lnTo>
                    <a:pt x="5272" y="4905"/>
                  </a:lnTo>
                  <a:lnTo>
                    <a:pt x="5472" y="4672"/>
                  </a:lnTo>
                  <a:lnTo>
                    <a:pt x="5606" y="4371"/>
                  </a:lnTo>
                  <a:lnTo>
                    <a:pt x="5672" y="4038"/>
                  </a:lnTo>
                  <a:lnTo>
                    <a:pt x="6073" y="3971"/>
                  </a:lnTo>
                  <a:lnTo>
                    <a:pt x="6440" y="3838"/>
                  </a:lnTo>
                  <a:lnTo>
                    <a:pt x="6607" y="3771"/>
                  </a:lnTo>
                  <a:lnTo>
                    <a:pt x="6740" y="3671"/>
                  </a:lnTo>
                  <a:lnTo>
                    <a:pt x="6873" y="3537"/>
                  </a:lnTo>
                  <a:lnTo>
                    <a:pt x="7007" y="3404"/>
                  </a:lnTo>
                  <a:lnTo>
                    <a:pt x="7107" y="3237"/>
                  </a:lnTo>
                  <a:lnTo>
                    <a:pt x="7174" y="3037"/>
                  </a:lnTo>
                  <a:lnTo>
                    <a:pt x="7240" y="2837"/>
                  </a:lnTo>
                  <a:lnTo>
                    <a:pt x="7240" y="2636"/>
                  </a:lnTo>
                  <a:lnTo>
                    <a:pt x="7207" y="2436"/>
                  </a:lnTo>
                  <a:lnTo>
                    <a:pt x="7174" y="2236"/>
                  </a:lnTo>
                  <a:lnTo>
                    <a:pt x="7107" y="2069"/>
                  </a:lnTo>
                  <a:lnTo>
                    <a:pt x="7007" y="1869"/>
                  </a:lnTo>
                  <a:lnTo>
                    <a:pt x="7174" y="1769"/>
                  </a:lnTo>
                  <a:lnTo>
                    <a:pt x="7307" y="1636"/>
                  </a:lnTo>
                  <a:lnTo>
                    <a:pt x="7407" y="1536"/>
                  </a:lnTo>
                  <a:lnTo>
                    <a:pt x="7474" y="1402"/>
                  </a:lnTo>
                  <a:lnTo>
                    <a:pt x="7507" y="1269"/>
                  </a:lnTo>
                  <a:lnTo>
                    <a:pt x="7507" y="1135"/>
                  </a:lnTo>
                  <a:lnTo>
                    <a:pt x="7474" y="1002"/>
                  </a:lnTo>
                  <a:lnTo>
                    <a:pt x="7441" y="902"/>
                  </a:lnTo>
                  <a:lnTo>
                    <a:pt x="7341" y="735"/>
                  </a:lnTo>
                  <a:lnTo>
                    <a:pt x="7240" y="601"/>
                  </a:lnTo>
                  <a:lnTo>
                    <a:pt x="7107" y="468"/>
                  </a:lnTo>
                  <a:lnTo>
                    <a:pt x="6940" y="368"/>
                  </a:lnTo>
                  <a:lnTo>
                    <a:pt x="6773" y="268"/>
                  </a:lnTo>
                  <a:lnTo>
                    <a:pt x="6573" y="201"/>
                  </a:lnTo>
                  <a:lnTo>
                    <a:pt x="6373" y="134"/>
                  </a:lnTo>
                  <a:lnTo>
                    <a:pt x="6206" y="134"/>
                  </a:lnTo>
                  <a:lnTo>
                    <a:pt x="5239" y="68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77400" y="3164825"/>
              <a:ext cx="40050" cy="42575"/>
            </a:xfrm>
            <a:custGeom>
              <a:rect b="b" l="l" r="r" t="t"/>
              <a:pathLst>
                <a:path extrusionOk="0" h="1703" w="1602">
                  <a:moveTo>
                    <a:pt x="234" y="1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34" y="167"/>
                  </a:lnTo>
                  <a:lnTo>
                    <a:pt x="1" y="234"/>
                  </a:lnTo>
                  <a:lnTo>
                    <a:pt x="34" y="334"/>
                  </a:lnTo>
                  <a:lnTo>
                    <a:pt x="67" y="401"/>
                  </a:lnTo>
                  <a:lnTo>
                    <a:pt x="401" y="668"/>
                  </a:lnTo>
                  <a:lnTo>
                    <a:pt x="668" y="968"/>
                  </a:lnTo>
                  <a:lnTo>
                    <a:pt x="968" y="1302"/>
                  </a:lnTo>
                  <a:lnTo>
                    <a:pt x="1001" y="1368"/>
                  </a:lnTo>
                  <a:lnTo>
                    <a:pt x="1035" y="1368"/>
                  </a:lnTo>
                  <a:lnTo>
                    <a:pt x="1068" y="1435"/>
                  </a:lnTo>
                  <a:lnTo>
                    <a:pt x="1168" y="1602"/>
                  </a:lnTo>
                  <a:lnTo>
                    <a:pt x="1235" y="1669"/>
                  </a:lnTo>
                  <a:lnTo>
                    <a:pt x="1335" y="1702"/>
                  </a:lnTo>
                  <a:lnTo>
                    <a:pt x="1402" y="1702"/>
                  </a:lnTo>
                  <a:lnTo>
                    <a:pt x="1502" y="1669"/>
                  </a:lnTo>
                  <a:lnTo>
                    <a:pt x="1569" y="1602"/>
                  </a:lnTo>
                  <a:lnTo>
                    <a:pt x="1602" y="1535"/>
                  </a:lnTo>
                  <a:lnTo>
                    <a:pt x="1602" y="1435"/>
                  </a:lnTo>
                  <a:lnTo>
                    <a:pt x="1569" y="1368"/>
                  </a:lnTo>
                  <a:lnTo>
                    <a:pt x="1302" y="1001"/>
                  </a:lnTo>
                  <a:lnTo>
                    <a:pt x="1035" y="668"/>
                  </a:lnTo>
                  <a:lnTo>
                    <a:pt x="735" y="368"/>
                  </a:lnTo>
                  <a:lnTo>
                    <a:pt x="401" y="67"/>
                  </a:lnTo>
                  <a:lnTo>
                    <a:pt x="3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29950" y="3123125"/>
              <a:ext cx="35050" cy="44225"/>
            </a:xfrm>
            <a:custGeom>
              <a:rect b="b" l="l" r="r" t="t"/>
              <a:pathLst>
                <a:path extrusionOk="0" h="1769" w="1402">
                  <a:moveTo>
                    <a:pt x="234" y="0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0" y="301"/>
                  </a:lnTo>
                  <a:lnTo>
                    <a:pt x="67" y="401"/>
                  </a:lnTo>
                  <a:lnTo>
                    <a:pt x="534" y="1001"/>
                  </a:lnTo>
                  <a:lnTo>
                    <a:pt x="968" y="1669"/>
                  </a:lnTo>
                  <a:lnTo>
                    <a:pt x="1035" y="1735"/>
                  </a:lnTo>
                  <a:lnTo>
                    <a:pt x="1135" y="1769"/>
                  </a:lnTo>
                  <a:lnTo>
                    <a:pt x="1201" y="1769"/>
                  </a:lnTo>
                  <a:lnTo>
                    <a:pt x="1302" y="1735"/>
                  </a:lnTo>
                  <a:lnTo>
                    <a:pt x="1368" y="1669"/>
                  </a:lnTo>
                  <a:lnTo>
                    <a:pt x="1402" y="1602"/>
                  </a:lnTo>
                  <a:lnTo>
                    <a:pt x="1402" y="1502"/>
                  </a:lnTo>
                  <a:lnTo>
                    <a:pt x="1368" y="1435"/>
                  </a:lnTo>
                  <a:lnTo>
                    <a:pt x="901" y="734"/>
                  </a:lnTo>
                  <a:lnTo>
                    <a:pt x="401" y="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528375" y="3099775"/>
              <a:ext cx="11700" cy="65900"/>
            </a:xfrm>
            <a:custGeom>
              <a:rect b="b" l="l" r="r" t="t"/>
              <a:pathLst>
                <a:path extrusionOk="0" h="2636" w="468">
                  <a:moveTo>
                    <a:pt x="134" y="0"/>
                  </a:moveTo>
                  <a:lnTo>
                    <a:pt x="67" y="34"/>
                  </a:lnTo>
                  <a:lnTo>
                    <a:pt x="0" y="100"/>
                  </a:lnTo>
                  <a:lnTo>
                    <a:pt x="0" y="200"/>
                  </a:lnTo>
                  <a:lnTo>
                    <a:pt x="0" y="2402"/>
                  </a:lnTo>
                  <a:lnTo>
                    <a:pt x="0" y="2502"/>
                  </a:lnTo>
                  <a:lnTo>
                    <a:pt x="67" y="2569"/>
                  </a:lnTo>
                  <a:lnTo>
                    <a:pt x="134" y="2636"/>
                  </a:lnTo>
                  <a:lnTo>
                    <a:pt x="300" y="2636"/>
                  </a:lnTo>
                  <a:lnTo>
                    <a:pt x="367" y="2569"/>
                  </a:lnTo>
                  <a:lnTo>
                    <a:pt x="434" y="2502"/>
                  </a:lnTo>
                  <a:lnTo>
                    <a:pt x="467" y="2402"/>
                  </a:lnTo>
                  <a:lnTo>
                    <a:pt x="467" y="200"/>
                  </a:lnTo>
                  <a:lnTo>
                    <a:pt x="434" y="100"/>
                  </a:lnTo>
                  <a:lnTo>
                    <a:pt x="367" y="34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581750" y="3134800"/>
              <a:ext cx="19200" cy="38400"/>
            </a:xfrm>
            <a:custGeom>
              <a:rect b="b" l="l" r="r" t="t"/>
              <a:pathLst>
                <a:path extrusionOk="0" h="1536" w="768">
                  <a:moveTo>
                    <a:pt x="501" y="1"/>
                  </a:moveTo>
                  <a:lnTo>
                    <a:pt x="401" y="34"/>
                  </a:lnTo>
                  <a:lnTo>
                    <a:pt x="334" y="101"/>
                  </a:lnTo>
                  <a:lnTo>
                    <a:pt x="301" y="167"/>
                  </a:lnTo>
                  <a:lnTo>
                    <a:pt x="0" y="1235"/>
                  </a:lnTo>
                  <a:lnTo>
                    <a:pt x="0" y="1335"/>
                  </a:lnTo>
                  <a:lnTo>
                    <a:pt x="34" y="1435"/>
                  </a:lnTo>
                  <a:lnTo>
                    <a:pt x="67" y="1502"/>
                  </a:lnTo>
                  <a:lnTo>
                    <a:pt x="167" y="1535"/>
                  </a:lnTo>
                  <a:lnTo>
                    <a:pt x="234" y="1535"/>
                  </a:lnTo>
                  <a:lnTo>
                    <a:pt x="334" y="1502"/>
                  </a:lnTo>
                  <a:lnTo>
                    <a:pt x="401" y="1468"/>
                  </a:lnTo>
                  <a:lnTo>
                    <a:pt x="434" y="1368"/>
                  </a:lnTo>
                  <a:lnTo>
                    <a:pt x="734" y="301"/>
                  </a:lnTo>
                  <a:lnTo>
                    <a:pt x="768" y="201"/>
                  </a:lnTo>
                  <a:lnTo>
                    <a:pt x="734" y="134"/>
                  </a:lnTo>
                  <a:lnTo>
                    <a:pt x="668" y="67"/>
                  </a:lnTo>
                  <a:lnTo>
                    <a:pt x="601" y="34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634300" y="3172325"/>
              <a:ext cx="33375" cy="42575"/>
            </a:xfrm>
            <a:custGeom>
              <a:rect b="b" l="l" r="r" t="t"/>
              <a:pathLst>
                <a:path extrusionOk="0" h="1703" w="1335">
                  <a:moveTo>
                    <a:pt x="1034" y="1"/>
                  </a:moveTo>
                  <a:lnTo>
                    <a:pt x="968" y="68"/>
                  </a:lnTo>
                  <a:lnTo>
                    <a:pt x="467" y="701"/>
                  </a:lnTo>
                  <a:lnTo>
                    <a:pt x="34" y="1369"/>
                  </a:lnTo>
                  <a:lnTo>
                    <a:pt x="0" y="1469"/>
                  </a:lnTo>
                  <a:lnTo>
                    <a:pt x="0" y="1536"/>
                  </a:lnTo>
                  <a:lnTo>
                    <a:pt x="34" y="1636"/>
                  </a:lnTo>
                  <a:lnTo>
                    <a:pt x="100" y="1669"/>
                  </a:lnTo>
                  <a:lnTo>
                    <a:pt x="200" y="1702"/>
                  </a:lnTo>
                  <a:lnTo>
                    <a:pt x="267" y="1702"/>
                  </a:lnTo>
                  <a:lnTo>
                    <a:pt x="367" y="1669"/>
                  </a:lnTo>
                  <a:lnTo>
                    <a:pt x="434" y="1602"/>
                  </a:lnTo>
                  <a:lnTo>
                    <a:pt x="834" y="968"/>
                  </a:lnTo>
                  <a:lnTo>
                    <a:pt x="934" y="802"/>
                  </a:lnTo>
                  <a:lnTo>
                    <a:pt x="1001" y="735"/>
                  </a:lnTo>
                  <a:lnTo>
                    <a:pt x="1001" y="701"/>
                  </a:lnTo>
                  <a:lnTo>
                    <a:pt x="1034" y="701"/>
                  </a:lnTo>
                  <a:lnTo>
                    <a:pt x="1268" y="401"/>
                  </a:lnTo>
                  <a:lnTo>
                    <a:pt x="1335" y="301"/>
                  </a:lnTo>
                  <a:lnTo>
                    <a:pt x="1335" y="234"/>
                  </a:lnTo>
                  <a:lnTo>
                    <a:pt x="1335" y="134"/>
                  </a:lnTo>
                  <a:lnTo>
                    <a:pt x="1268" y="68"/>
                  </a:lnTo>
                  <a:lnTo>
                    <a:pt x="1201" y="34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674325" y="3236550"/>
              <a:ext cx="26725" cy="21725"/>
            </a:xfrm>
            <a:custGeom>
              <a:rect b="b" l="l" r="r" t="t"/>
              <a:pathLst>
                <a:path extrusionOk="0" h="869" w="1069">
                  <a:moveTo>
                    <a:pt x="801" y="1"/>
                  </a:moveTo>
                  <a:lnTo>
                    <a:pt x="701" y="34"/>
                  </a:lnTo>
                  <a:lnTo>
                    <a:pt x="101" y="434"/>
                  </a:lnTo>
                  <a:lnTo>
                    <a:pt x="34" y="501"/>
                  </a:lnTo>
                  <a:lnTo>
                    <a:pt x="1" y="568"/>
                  </a:lnTo>
                  <a:lnTo>
                    <a:pt x="1" y="668"/>
                  </a:lnTo>
                  <a:lnTo>
                    <a:pt x="34" y="768"/>
                  </a:lnTo>
                  <a:lnTo>
                    <a:pt x="101" y="835"/>
                  </a:lnTo>
                  <a:lnTo>
                    <a:pt x="167" y="868"/>
                  </a:lnTo>
                  <a:lnTo>
                    <a:pt x="268" y="868"/>
                  </a:lnTo>
                  <a:lnTo>
                    <a:pt x="334" y="835"/>
                  </a:lnTo>
                  <a:lnTo>
                    <a:pt x="935" y="434"/>
                  </a:lnTo>
                  <a:lnTo>
                    <a:pt x="1001" y="368"/>
                  </a:lnTo>
                  <a:lnTo>
                    <a:pt x="1035" y="301"/>
                  </a:lnTo>
                  <a:lnTo>
                    <a:pt x="1068" y="201"/>
                  </a:lnTo>
                  <a:lnTo>
                    <a:pt x="1035" y="101"/>
                  </a:lnTo>
                  <a:lnTo>
                    <a:pt x="968" y="34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640125" y="3318300"/>
              <a:ext cx="20875" cy="51725"/>
            </a:xfrm>
            <a:custGeom>
              <a:rect b="b" l="l" r="r" t="t"/>
              <a:pathLst>
                <a:path extrusionOk="0" h="2069" w="835">
                  <a:moveTo>
                    <a:pt x="468" y="0"/>
                  </a:moveTo>
                  <a:lnTo>
                    <a:pt x="401" y="67"/>
                  </a:lnTo>
                  <a:lnTo>
                    <a:pt x="334" y="134"/>
                  </a:lnTo>
                  <a:lnTo>
                    <a:pt x="301" y="200"/>
                  </a:lnTo>
                  <a:lnTo>
                    <a:pt x="301" y="301"/>
                  </a:lnTo>
                  <a:lnTo>
                    <a:pt x="368" y="467"/>
                  </a:lnTo>
                  <a:lnTo>
                    <a:pt x="368" y="668"/>
                  </a:lnTo>
                  <a:lnTo>
                    <a:pt x="368" y="868"/>
                  </a:lnTo>
                  <a:lnTo>
                    <a:pt x="368" y="968"/>
                  </a:lnTo>
                  <a:lnTo>
                    <a:pt x="368" y="1001"/>
                  </a:lnTo>
                  <a:lnTo>
                    <a:pt x="301" y="1201"/>
                  </a:lnTo>
                  <a:lnTo>
                    <a:pt x="234" y="1368"/>
                  </a:lnTo>
                  <a:lnTo>
                    <a:pt x="168" y="1535"/>
                  </a:lnTo>
                  <a:lnTo>
                    <a:pt x="67" y="1668"/>
                  </a:lnTo>
                  <a:lnTo>
                    <a:pt x="1" y="1768"/>
                  </a:lnTo>
                  <a:lnTo>
                    <a:pt x="1" y="1835"/>
                  </a:lnTo>
                  <a:lnTo>
                    <a:pt x="1" y="1935"/>
                  </a:lnTo>
                  <a:lnTo>
                    <a:pt x="67" y="2002"/>
                  </a:lnTo>
                  <a:lnTo>
                    <a:pt x="134" y="2035"/>
                  </a:lnTo>
                  <a:lnTo>
                    <a:pt x="234" y="2069"/>
                  </a:lnTo>
                  <a:lnTo>
                    <a:pt x="301" y="2069"/>
                  </a:lnTo>
                  <a:lnTo>
                    <a:pt x="368" y="2002"/>
                  </a:lnTo>
                  <a:lnTo>
                    <a:pt x="535" y="1802"/>
                  </a:lnTo>
                  <a:lnTo>
                    <a:pt x="635" y="1602"/>
                  </a:lnTo>
                  <a:lnTo>
                    <a:pt x="735" y="1368"/>
                  </a:lnTo>
                  <a:lnTo>
                    <a:pt x="801" y="1135"/>
                  </a:lnTo>
                  <a:lnTo>
                    <a:pt x="835" y="901"/>
                  </a:lnTo>
                  <a:lnTo>
                    <a:pt x="835" y="668"/>
                  </a:lnTo>
                  <a:lnTo>
                    <a:pt x="801" y="401"/>
                  </a:lnTo>
                  <a:lnTo>
                    <a:pt x="768" y="167"/>
                  </a:lnTo>
                  <a:lnTo>
                    <a:pt x="701" y="100"/>
                  </a:lnTo>
                  <a:lnTo>
                    <a:pt x="635" y="34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409100" y="3271575"/>
              <a:ext cx="26700" cy="51750"/>
            </a:xfrm>
            <a:custGeom>
              <a:rect b="b" l="l" r="r" t="t"/>
              <a:pathLst>
                <a:path extrusionOk="0" h="2070" w="1068">
                  <a:moveTo>
                    <a:pt x="267" y="1"/>
                  </a:moveTo>
                  <a:lnTo>
                    <a:pt x="200" y="34"/>
                  </a:lnTo>
                  <a:lnTo>
                    <a:pt x="134" y="101"/>
                  </a:lnTo>
                  <a:lnTo>
                    <a:pt x="100" y="168"/>
                  </a:lnTo>
                  <a:lnTo>
                    <a:pt x="34" y="435"/>
                  </a:lnTo>
                  <a:lnTo>
                    <a:pt x="0" y="702"/>
                  </a:lnTo>
                  <a:lnTo>
                    <a:pt x="34" y="968"/>
                  </a:lnTo>
                  <a:lnTo>
                    <a:pt x="100" y="1235"/>
                  </a:lnTo>
                  <a:lnTo>
                    <a:pt x="200" y="1469"/>
                  </a:lnTo>
                  <a:lnTo>
                    <a:pt x="334" y="1669"/>
                  </a:lnTo>
                  <a:lnTo>
                    <a:pt x="501" y="1869"/>
                  </a:lnTo>
                  <a:lnTo>
                    <a:pt x="734" y="2036"/>
                  </a:lnTo>
                  <a:lnTo>
                    <a:pt x="801" y="2069"/>
                  </a:lnTo>
                  <a:lnTo>
                    <a:pt x="901" y="2069"/>
                  </a:lnTo>
                  <a:lnTo>
                    <a:pt x="968" y="2036"/>
                  </a:lnTo>
                  <a:lnTo>
                    <a:pt x="1035" y="1969"/>
                  </a:lnTo>
                  <a:lnTo>
                    <a:pt x="1068" y="1869"/>
                  </a:lnTo>
                  <a:lnTo>
                    <a:pt x="1068" y="1769"/>
                  </a:lnTo>
                  <a:lnTo>
                    <a:pt x="1035" y="1702"/>
                  </a:lnTo>
                  <a:lnTo>
                    <a:pt x="968" y="1636"/>
                  </a:lnTo>
                  <a:lnTo>
                    <a:pt x="901" y="1602"/>
                  </a:lnTo>
                  <a:lnTo>
                    <a:pt x="801" y="1536"/>
                  </a:lnTo>
                  <a:lnTo>
                    <a:pt x="734" y="1469"/>
                  </a:lnTo>
                  <a:lnTo>
                    <a:pt x="701" y="1436"/>
                  </a:lnTo>
                  <a:lnTo>
                    <a:pt x="701" y="1402"/>
                  </a:lnTo>
                  <a:lnTo>
                    <a:pt x="601" y="1235"/>
                  </a:lnTo>
                  <a:lnTo>
                    <a:pt x="567" y="1169"/>
                  </a:lnTo>
                  <a:lnTo>
                    <a:pt x="534" y="1169"/>
                  </a:lnTo>
                  <a:lnTo>
                    <a:pt x="501" y="1069"/>
                  </a:lnTo>
                  <a:lnTo>
                    <a:pt x="467" y="868"/>
                  </a:lnTo>
                  <a:lnTo>
                    <a:pt x="467" y="835"/>
                  </a:lnTo>
                  <a:lnTo>
                    <a:pt x="467" y="802"/>
                  </a:lnTo>
                  <a:lnTo>
                    <a:pt x="467" y="702"/>
                  </a:lnTo>
                  <a:lnTo>
                    <a:pt x="467" y="568"/>
                  </a:lnTo>
                  <a:lnTo>
                    <a:pt x="467" y="501"/>
                  </a:lnTo>
                  <a:lnTo>
                    <a:pt x="534" y="301"/>
                  </a:lnTo>
                  <a:lnTo>
                    <a:pt x="534" y="201"/>
                  </a:lnTo>
                  <a:lnTo>
                    <a:pt x="501" y="134"/>
                  </a:lnTo>
                  <a:lnTo>
                    <a:pt x="467" y="68"/>
                  </a:lnTo>
                  <a:lnTo>
                    <a:pt x="367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445800" y="3382525"/>
              <a:ext cx="25" cy="850"/>
            </a:xfrm>
            <a:custGeom>
              <a:rect b="b" l="l" r="r" t="t"/>
              <a:pathLst>
                <a:path extrusionOk="0" h="34" w="1">
                  <a:moveTo>
                    <a:pt x="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416600" y="3373350"/>
              <a:ext cx="42575" cy="21700"/>
            </a:xfrm>
            <a:custGeom>
              <a:rect b="b" l="l" r="r" t="t"/>
              <a:pathLst>
                <a:path extrusionOk="0" h="868" w="1703">
                  <a:moveTo>
                    <a:pt x="201" y="0"/>
                  </a:moveTo>
                  <a:lnTo>
                    <a:pt x="101" y="34"/>
                  </a:lnTo>
                  <a:lnTo>
                    <a:pt x="34" y="100"/>
                  </a:lnTo>
                  <a:lnTo>
                    <a:pt x="1" y="200"/>
                  </a:lnTo>
                  <a:lnTo>
                    <a:pt x="1" y="267"/>
                  </a:lnTo>
                  <a:lnTo>
                    <a:pt x="34" y="367"/>
                  </a:lnTo>
                  <a:lnTo>
                    <a:pt x="167" y="567"/>
                  </a:lnTo>
                  <a:lnTo>
                    <a:pt x="334" y="701"/>
                  </a:lnTo>
                  <a:lnTo>
                    <a:pt x="534" y="801"/>
                  </a:lnTo>
                  <a:lnTo>
                    <a:pt x="768" y="868"/>
                  </a:lnTo>
                  <a:lnTo>
                    <a:pt x="1001" y="868"/>
                  </a:lnTo>
                  <a:lnTo>
                    <a:pt x="1202" y="834"/>
                  </a:lnTo>
                  <a:lnTo>
                    <a:pt x="1435" y="768"/>
                  </a:lnTo>
                  <a:lnTo>
                    <a:pt x="1635" y="634"/>
                  </a:lnTo>
                  <a:lnTo>
                    <a:pt x="1669" y="567"/>
                  </a:lnTo>
                  <a:lnTo>
                    <a:pt x="1702" y="467"/>
                  </a:lnTo>
                  <a:lnTo>
                    <a:pt x="1669" y="367"/>
                  </a:lnTo>
                  <a:lnTo>
                    <a:pt x="1635" y="300"/>
                  </a:lnTo>
                  <a:lnTo>
                    <a:pt x="1535" y="267"/>
                  </a:lnTo>
                  <a:lnTo>
                    <a:pt x="1469" y="234"/>
                  </a:lnTo>
                  <a:lnTo>
                    <a:pt x="1368" y="267"/>
                  </a:lnTo>
                  <a:lnTo>
                    <a:pt x="1302" y="300"/>
                  </a:lnTo>
                  <a:lnTo>
                    <a:pt x="1268" y="334"/>
                  </a:lnTo>
                  <a:lnTo>
                    <a:pt x="1202" y="367"/>
                  </a:lnTo>
                  <a:lnTo>
                    <a:pt x="1168" y="367"/>
                  </a:lnTo>
                  <a:lnTo>
                    <a:pt x="1168" y="401"/>
                  </a:lnTo>
                  <a:lnTo>
                    <a:pt x="1068" y="401"/>
                  </a:lnTo>
                  <a:lnTo>
                    <a:pt x="1035" y="434"/>
                  </a:lnTo>
                  <a:lnTo>
                    <a:pt x="835" y="434"/>
                  </a:lnTo>
                  <a:lnTo>
                    <a:pt x="668" y="367"/>
                  </a:lnTo>
                  <a:lnTo>
                    <a:pt x="634" y="367"/>
                  </a:lnTo>
                  <a:lnTo>
                    <a:pt x="568" y="300"/>
                  </a:lnTo>
                  <a:lnTo>
                    <a:pt x="534" y="300"/>
                  </a:lnTo>
                  <a:lnTo>
                    <a:pt x="501" y="234"/>
                  </a:lnTo>
                  <a:lnTo>
                    <a:pt x="468" y="200"/>
                  </a:lnTo>
                  <a:lnTo>
                    <a:pt x="401" y="134"/>
                  </a:lnTo>
                  <a:lnTo>
                    <a:pt x="368" y="67"/>
                  </a:lnTo>
                  <a:lnTo>
                    <a:pt x="267" y="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442450" y="3384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9" name="Google Shape;379;p31"/>
          <p:cNvGrpSpPr/>
          <p:nvPr/>
        </p:nvGrpSpPr>
        <p:grpSpPr>
          <a:xfrm rot="-146173">
            <a:off x="5389608" y="1155407"/>
            <a:ext cx="1024566" cy="2503066"/>
            <a:chOff x="238125" y="1680200"/>
            <a:chExt cx="446225" cy="1090150"/>
          </a:xfrm>
        </p:grpSpPr>
        <p:sp>
          <p:nvSpPr>
            <p:cNvPr id="380" name="Google Shape;380;p31"/>
            <p:cNvSpPr/>
            <p:nvPr/>
          </p:nvSpPr>
          <p:spPr>
            <a:xfrm>
              <a:off x="360725" y="1913725"/>
              <a:ext cx="201025" cy="687300"/>
            </a:xfrm>
            <a:custGeom>
              <a:rect b="b" l="l" r="r" t="t"/>
              <a:pathLst>
                <a:path extrusionOk="0" h="27492" w="8041">
                  <a:moveTo>
                    <a:pt x="4804" y="1"/>
                  </a:moveTo>
                  <a:lnTo>
                    <a:pt x="4604" y="68"/>
                  </a:lnTo>
                  <a:lnTo>
                    <a:pt x="4304" y="168"/>
                  </a:lnTo>
                  <a:lnTo>
                    <a:pt x="4004" y="368"/>
                  </a:lnTo>
                  <a:lnTo>
                    <a:pt x="3737" y="568"/>
                  </a:lnTo>
                  <a:lnTo>
                    <a:pt x="3503" y="802"/>
                  </a:lnTo>
                  <a:lnTo>
                    <a:pt x="3103" y="1269"/>
                  </a:lnTo>
                  <a:lnTo>
                    <a:pt x="2769" y="1736"/>
                  </a:lnTo>
                  <a:lnTo>
                    <a:pt x="2502" y="2269"/>
                  </a:lnTo>
                  <a:lnTo>
                    <a:pt x="2236" y="2803"/>
                  </a:lnTo>
                  <a:lnTo>
                    <a:pt x="2002" y="3337"/>
                  </a:lnTo>
                  <a:lnTo>
                    <a:pt x="1835" y="3904"/>
                  </a:lnTo>
                  <a:lnTo>
                    <a:pt x="1502" y="5072"/>
                  </a:lnTo>
                  <a:lnTo>
                    <a:pt x="1135" y="6540"/>
                  </a:lnTo>
                  <a:lnTo>
                    <a:pt x="834" y="8008"/>
                  </a:lnTo>
                  <a:lnTo>
                    <a:pt x="567" y="9476"/>
                  </a:lnTo>
                  <a:lnTo>
                    <a:pt x="367" y="10977"/>
                  </a:lnTo>
                  <a:lnTo>
                    <a:pt x="200" y="12478"/>
                  </a:lnTo>
                  <a:lnTo>
                    <a:pt x="67" y="13980"/>
                  </a:lnTo>
                  <a:lnTo>
                    <a:pt x="0" y="15481"/>
                  </a:lnTo>
                  <a:lnTo>
                    <a:pt x="0" y="16982"/>
                  </a:lnTo>
                  <a:lnTo>
                    <a:pt x="0" y="18183"/>
                  </a:lnTo>
                  <a:lnTo>
                    <a:pt x="67" y="19451"/>
                  </a:lnTo>
                  <a:lnTo>
                    <a:pt x="167" y="20752"/>
                  </a:lnTo>
                  <a:lnTo>
                    <a:pt x="267" y="21420"/>
                  </a:lnTo>
                  <a:lnTo>
                    <a:pt x="367" y="22087"/>
                  </a:lnTo>
                  <a:lnTo>
                    <a:pt x="501" y="22721"/>
                  </a:lnTo>
                  <a:lnTo>
                    <a:pt x="668" y="23355"/>
                  </a:lnTo>
                  <a:lnTo>
                    <a:pt x="834" y="23988"/>
                  </a:lnTo>
                  <a:lnTo>
                    <a:pt x="1068" y="24589"/>
                  </a:lnTo>
                  <a:lnTo>
                    <a:pt x="1301" y="25190"/>
                  </a:lnTo>
                  <a:lnTo>
                    <a:pt x="1568" y="25757"/>
                  </a:lnTo>
                  <a:lnTo>
                    <a:pt x="1902" y="26290"/>
                  </a:lnTo>
                  <a:lnTo>
                    <a:pt x="2236" y="26758"/>
                  </a:lnTo>
                  <a:lnTo>
                    <a:pt x="2402" y="26958"/>
                  </a:lnTo>
                  <a:lnTo>
                    <a:pt x="2603" y="27125"/>
                  </a:lnTo>
                  <a:lnTo>
                    <a:pt x="2803" y="27258"/>
                  </a:lnTo>
                  <a:lnTo>
                    <a:pt x="3003" y="27358"/>
                  </a:lnTo>
                  <a:lnTo>
                    <a:pt x="3203" y="27425"/>
                  </a:lnTo>
                  <a:lnTo>
                    <a:pt x="3403" y="27458"/>
                  </a:lnTo>
                  <a:lnTo>
                    <a:pt x="3637" y="27492"/>
                  </a:lnTo>
                  <a:lnTo>
                    <a:pt x="3837" y="27492"/>
                  </a:lnTo>
                  <a:lnTo>
                    <a:pt x="4071" y="27425"/>
                  </a:lnTo>
                  <a:lnTo>
                    <a:pt x="4304" y="27391"/>
                  </a:lnTo>
                  <a:lnTo>
                    <a:pt x="4738" y="27191"/>
                  </a:lnTo>
                  <a:lnTo>
                    <a:pt x="5138" y="26958"/>
                  </a:lnTo>
                  <a:lnTo>
                    <a:pt x="5538" y="26657"/>
                  </a:lnTo>
                  <a:lnTo>
                    <a:pt x="5772" y="26457"/>
                  </a:lnTo>
                  <a:lnTo>
                    <a:pt x="6006" y="26224"/>
                  </a:lnTo>
                  <a:lnTo>
                    <a:pt x="6206" y="25957"/>
                  </a:lnTo>
                  <a:lnTo>
                    <a:pt x="6373" y="25690"/>
                  </a:lnTo>
                  <a:lnTo>
                    <a:pt x="6673" y="25123"/>
                  </a:lnTo>
                  <a:lnTo>
                    <a:pt x="6906" y="24556"/>
                  </a:lnTo>
                  <a:lnTo>
                    <a:pt x="7107" y="23922"/>
                  </a:lnTo>
                  <a:lnTo>
                    <a:pt x="7240" y="23288"/>
                  </a:lnTo>
                  <a:lnTo>
                    <a:pt x="7373" y="22654"/>
                  </a:lnTo>
                  <a:lnTo>
                    <a:pt x="7473" y="22053"/>
                  </a:lnTo>
                  <a:lnTo>
                    <a:pt x="7607" y="20952"/>
                  </a:lnTo>
                  <a:lnTo>
                    <a:pt x="7740" y="19852"/>
                  </a:lnTo>
                  <a:lnTo>
                    <a:pt x="7807" y="18751"/>
                  </a:lnTo>
                  <a:lnTo>
                    <a:pt x="7907" y="17650"/>
                  </a:lnTo>
                  <a:lnTo>
                    <a:pt x="8007" y="15448"/>
                  </a:lnTo>
                  <a:lnTo>
                    <a:pt x="8041" y="13212"/>
                  </a:lnTo>
                  <a:lnTo>
                    <a:pt x="8007" y="11010"/>
                  </a:lnTo>
                  <a:lnTo>
                    <a:pt x="7941" y="8809"/>
                  </a:lnTo>
                  <a:lnTo>
                    <a:pt x="7774" y="4371"/>
                  </a:lnTo>
                  <a:lnTo>
                    <a:pt x="7707" y="3604"/>
                  </a:lnTo>
                  <a:lnTo>
                    <a:pt x="7640" y="2803"/>
                  </a:lnTo>
                  <a:lnTo>
                    <a:pt x="7574" y="2436"/>
                  </a:lnTo>
                  <a:lnTo>
                    <a:pt x="7473" y="2069"/>
                  </a:lnTo>
                  <a:lnTo>
                    <a:pt x="7340" y="1702"/>
                  </a:lnTo>
                  <a:lnTo>
                    <a:pt x="7173" y="1369"/>
                  </a:lnTo>
                  <a:lnTo>
                    <a:pt x="6973" y="1035"/>
                  </a:lnTo>
                  <a:lnTo>
                    <a:pt x="6706" y="735"/>
                  </a:lnTo>
                  <a:lnTo>
                    <a:pt x="6406" y="468"/>
                  </a:lnTo>
                  <a:lnTo>
                    <a:pt x="6072" y="268"/>
                  </a:lnTo>
                  <a:lnTo>
                    <a:pt x="5739" y="101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F4DF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327350" y="1761100"/>
              <a:ext cx="265275" cy="887475"/>
            </a:xfrm>
            <a:custGeom>
              <a:rect b="b" l="l" r="r" t="t"/>
              <a:pathLst>
                <a:path extrusionOk="0" h="35499" w="10611">
                  <a:moveTo>
                    <a:pt x="5105" y="12778"/>
                  </a:moveTo>
                  <a:lnTo>
                    <a:pt x="5105" y="12845"/>
                  </a:lnTo>
                  <a:lnTo>
                    <a:pt x="5139" y="12945"/>
                  </a:lnTo>
                  <a:lnTo>
                    <a:pt x="5172" y="13212"/>
                  </a:lnTo>
                  <a:lnTo>
                    <a:pt x="5172" y="13512"/>
                  </a:lnTo>
                  <a:lnTo>
                    <a:pt x="5172" y="14113"/>
                  </a:lnTo>
                  <a:lnTo>
                    <a:pt x="5139" y="15347"/>
                  </a:lnTo>
                  <a:lnTo>
                    <a:pt x="5105" y="16582"/>
                  </a:lnTo>
                  <a:lnTo>
                    <a:pt x="5072" y="17115"/>
                  </a:lnTo>
                  <a:lnTo>
                    <a:pt x="5072" y="17683"/>
                  </a:lnTo>
                  <a:lnTo>
                    <a:pt x="5105" y="18216"/>
                  </a:lnTo>
                  <a:lnTo>
                    <a:pt x="5205" y="18750"/>
                  </a:lnTo>
                  <a:lnTo>
                    <a:pt x="5239" y="18950"/>
                  </a:lnTo>
                  <a:lnTo>
                    <a:pt x="5305" y="19184"/>
                  </a:lnTo>
                  <a:lnTo>
                    <a:pt x="5439" y="19384"/>
                  </a:lnTo>
                  <a:lnTo>
                    <a:pt x="5572" y="19584"/>
                  </a:lnTo>
                  <a:lnTo>
                    <a:pt x="5706" y="19684"/>
                  </a:lnTo>
                  <a:lnTo>
                    <a:pt x="5873" y="19718"/>
                  </a:lnTo>
                  <a:lnTo>
                    <a:pt x="6039" y="19684"/>
                  </a:lnTo>
                  <a:lnTo>
                    <a:pt x="6139" y="19651"/>
                  </a:lnTo>
                  <a:lnTo>
                    <a:pt x="6206" y="19584"/>
                  </a:lnTo>
                  <a:lnTo>
                    <a:pt x="6340" y="19384"/>
                  </a:lnTo>
                  <a:lnTo>
                    <a:pt x="6406" y="19184"/>
                  </a:lnTo>
                  <a:lnTo>
                    <a:pt x="6506" y="18717"/>
                  </a:lnTo>
                  <a:lnTo>
                    <a:pt x="6573" y="18216"/>
                  </a:lnTo>
                  <a:lnTo>
                    <a:pt x="6640" y="17716"/>
                  </a:lnTo>
                  <a:lnTo>
                    <a:pt x="6673" y="16615"/>
                  </a:lnTo>
                  <a:lnTo>
                    <a:pt x="6707" y="15547"/>
                  </a:lnTo>
                  <a:lnTo>
                    <a:pt x="6773" y="15014"/>
                  </a:lnTo>
                  <a:lnTo>
                    <a:pt x="6840" y="14480"/>
                  </a:lnTo>
                  <a:lnTo>
                    <a:pt x="6974" y="13946"/>
                  </a:lnTo>
                  <a:lnTo>
                    <a:pt x="7174" y="13446"/>
                  </a:lnTo>
                  <a:lnTo>
                    <a:pt x="7274" y="13279"/>
                  </a:lnTo>
                  <a:lnTo>
                    <a:pt x="7341" y="13212"/>
                  </a:lnTo>
                  <a:lnTo>
                    <a:pt x="7374" y="13212"/>
                  </a:lnTo>
                  <a:lnTo>
                    <a:pt x="7407" y="13245"/>
                  </a:lnTo>
                  <a:lnTo>
                    <a:pt x="7441" y="13312"/>
                  </a:lnTo>
                  <a:lnTo>
                    <a:pt x="7474" y="13412"/>
                  </a:lnTo>
                  <a:lnTo>
                    <a:pt x="7507" y="13612"/>
                  </a:lnTo>
                  <a:lnTo>
                    <a:pt x="7474" y="14213"/>
                  </a:lnTo>
                  <a:lnTo>
                    <a:pt x="7441" y="14813"/>
                  </a:lnTo>
                  <a:lnTo>
                    <a:pt x="7374" y="17216"/>
                  </a:lnTo>
                  <a:lnTo>
                    <a:pt x="7374" y="17749"/>
                  </a:lnTo>
                  <a:lnTo>
                    <a:pt x="7407" y="18283"/>
                  </a:lnTo>
                  <a:lnTo>
                    <a:pt x="7474" y="18817"/>
                  </a:lnTo>
                  <a:lnTo>
                    <a:pt x="7541" y="19050"/>
                  </a:lnTo>
                  <a:lnTo>
                    <a:pt x="7641" y="19317"/>
                  </a:lnTo>
                  <a:lnTo>
                    <a:pt x="7741" y="19484"/>
                  </a:lnTo>
                  <a:lnTo>
                    <a:pt x="7874" y="19618"/>
                  </a:lnTo>
                  <a:lnTo>
                    <a:pt x="7607" y="21119"/>
                  </a:lnTo>
                  <a:lnTo>
                    <a:pt x="7374" y="22620"/>
                  </a:lnTo>
                  <a:lnTo>
                    <a:pt x="7140" y="24122"/>
                  </a:lnTo>
                  <a:lnTo>
                    <a:pt x="6940" y="25623"/>
                  </a:lnTo>
                  <a:lnTo>
                    <a:pt x="6773" y="27124"/>
                  </a:lnTo>
                  <a:lnTo>
                    <a:pt x="6640" y="28626"/>
                  </a:lnTo>
                  <a:lnTo>
                    <a:pt x="6540" y="30127"/>
                  </a:lnTo>
                  <a:lnTo>
                    <a:pt x="6440" y="31662"/>
                  </a:lnTo>
                  <a:lnTo>
                    <a:pt x="6440" y="31728"/>
                  </a:lnTo>
                  <a:lnTo>
                    <a:pt x="4305" y="31895"/>
                  </a:lnTo>
                  <a:lnTo>
                    <a:pt x="3604" y="23154"/>
                  </a:lnTo>
                  <a:lnTo>
                    <a:pt x="3404" y="20185"/>
                  </a:lnTo>
                  <a:lnTo>
                    <a:pt x="3504" y="20118"/>
                  </a:lnTo>
                  <a:lnTo>
                    <a:pt x="3604" y="19985"/>
                  </a:lnTo>
                  <a:lnTo>
                    <a:pt x="3704" y="19851"/>
                  </a:lnTo>
                  <a:lnTo>
                    <a:pt x="3771" y="19718"/>
                  </a:lnTo>
                  <a:lnTo>
                    <a:pt x="3904" y="19251"/>
                  </a:lnTo>
                  <a:lnTo>
                    <a:pt x="4038" y="18717"/>
                  </a:lnTo>
                  <a:lnTo>
                    <a:pt x="4104" y="18216"/>
                  </a:lnTo>
                  <a:lnTo>
                    <a:pt x="4171" y="17683"/>
                  </a:lnTo>
                  <a:lnTo>
                    <a:pt x="4271" y="16615"/>
                  </a:lnTo>
                  <a:lnTo>
                    <a:pt x="4338" y="15514"/>
                  </a:lnTo>
                  <a:lnTo>
                    <a:pt x="4405" y="15014"/>
                  </a:lnTo>
                  <a:lnTo>
                    <a:pt x="4505" y="14480"/>
                  </a:lnTo>
                  <a:lnTo>
                    <a:pt x="4605" y="13946"/>
                  </a:lnTo>
                  <a:lnTo>
                    <a:pt x="4772" y="13446"/>
                  </a:lnTo>
                  <a:lnTo>
                    <a:pt x="4972" y="12945"/>
                  </a:lnTo>
                  <a:lnTo>
                    <a:pt x="5005" y="12845"/>
                  </a:lnTo>
                  <a:lnTo>
                    <a:pt x="5072" y="12778"/>
                  </a:lnTo>
                  <a:close/>
                  <a:moveTo>
                    <a:pt x="5639" y="367"/>
                  </a:moveTo>
                  <a:lnTo>
                    <a:pt x="6039" y="401"/>
                  </a:lnTo>
                  <a:lnTo>
                    <a:pt x="6440" y="468"/>
                  </a:lnTo>
                  <a:lnTo>
                    <a:pt x="6807" y="601"/>
                  </a:lnTo>
                  <a:lnTo>
                    <a:pt x="7174" y="801"/>
                  </a:lnTo>
                  <a:lnTo>
                    <a:pt x="7507" y="1068"/>
                  </a:lnTo>
                  <a:lnTo>
                    <a:pt x="7808" y="1368"/>
                  </a:lnTo>
                  <a:lnTo>
                    <a:pt x="8075" y="1702"/>
                  </a:lnTo>
                  <a:lnTo>
                    <a:pt x="8308" y="2102"/>
                  </a:lnTo>
                  <a:lnTo>
                    <a:pt x="8508" y="2503"/>
                  </a:lnTo>
                  <a:lnTo>
                    <a:pt x="8642" y="2936"/>
                  </a:lnTo>
                  <a:lnTo>
                    <a:pt x="8775" y="3370"/>
                  </a:lnTo>
                  <a:lnTo>
                    <a:pt x="8909" y="3804"/>
                  </a:lnTo>
                  <a:lnTo>
                    <a:pt x="9075" y="4671"/>
                  </a:lnTo>
                  <a:lnTo>
                    <a:pt x="9376" y="6673"/>
                  </a:lnTo>
                  <a:lnTo>
                    <a:pt x="9643" y="8675"/>
                  </a:lnTo>
                  <a:lnTo>
                    <a:pt x="9876" y="10710"/>
                  </a:lnTo>
                  <a:lnTo>
                    <a:pt x="10043" y="12745"/>
                  </a:lnTo>
                  <a:lnTo>
                    <a:pt x="10143" y="14747"/>
                  </a:lnTo>
                  <a:lnTo>
                    <a:pt x="10210" y="16782"/>
                  </a:lnTo>
                  <a:lnTo>
                    <a:pt x="10243" y="18817"/>
                  </a:lnTo>
                  <a:lnTo>
                    <a:pt x="10210" y="20852"/>
                  </a:lnTo>
                  <a:lnTo>
                    <a:pt x="10143" y="22887"/>
                  </a:lnTo>
                  <a:lnTo>
                    <a:pt x="10043" y="24922"/>
                  </a:lnTo>
                  <a:lnTo>
                    <a:pt x="9876" y="26957"/>
                  </a:lnTo>
                  <a:lnTo>
                    <a:pt x="9709" y="28993"/>
                  </a:lnTo>
                  <a:lnTo>
                    <a:pt x="9643" y="29693"/>
                  </a:lnTo>
                  <a:lnTo>
                    <a:pt x="9509" y="30394"/>
                  </a:lnTo>
                  <a:lnTo>
                    <a:pt x="9376" y="31128"/>
                  </a:lnTo>
                  <a:lnTo>
                    <a:pt x="9209" y="31828"/>
                  </a:lnTo>
                  <a:lnTo>
                    <a:pt x="8975" y="32496"/>
                  </a:lnTo>
                  <a:lnTo>
                    <a:pt x="8842" y="32829"/>
                  </a:lnTo>
                  <a:lnTo>
                    <a:pt x="8675" y="33129"/>
                  </a:lnTo>
                  <a:lnTo>
                    <a:pt x="8475" y="33430"/>
                  </a:lnTo>
                  <a:lnTo>
                    <a:pt x="8275" y="33730"/>
                  </a:lnTo>
                  <a:lnTo>
                    <a:pt x="8041" y="33997"/>
                  </a:lnTo>
                  <a:lnTo>
                    <a:pt x="7808" y="34230"/>
                  </a:lnTo>
                  <a:lnTo>
                    <a:pt x="7841" y="33997"/>
                  </a:lnTo>
                  <a:lnTo>
                    <a:pt x="8241" y="31862"/>
                  </a:lnTo>
                  <a:lnTo>
                    <a:pt x="8241" y="31762"/>
                  </a:lnTo>
                  <a:lnTo>
                    <a:pt x="8208" y="31695"/>
                  </a:lnTo>
                  <a:lnTo>
                    <a:pt x="8141" y="31628"/>
                  </a:lnTo>
                  <a:lnTo>
                    <a:pt x="8041" y="31628"/>
                  </a:lnTo>
                  <a:lnTo>
                    <a:pt x="6807" y="31695"/>
                  </a:lnTo>
                  <a:lnTo>
                    <a:pt x="6940" y="29493"/>
                  </a:lnTo>
                  <a:lnTo>
                    <a:pt x="7140" y="27324"/>
                  </a:lnTo>
                  <a:lnTo>
                    <a:pt x="7374" y="25156"/>
                  </a:lnTo>
                  <a:lnTo>
                    <a:pt x="7674" y="22987"/>
                  </a:lnTo>
                  <a:lnTo>
                    <a:pt x="7941" y="21319"/>
                  </a:lnTo>
                  <a:lnTo>
                    <a:pt x="8241" y="19651"/>
                  </a:lnTo>
                  <a:lnTo>
                    <a:pt x="8442" y="19584"/>
                  </a:lnTo>
                  <a:lnTo>
                    <a:pt x="8575" y="19417"/>
                  </a:lnTo>
                  <a:lnTo>
                    <a:pt x="8675" y="19251"/>
                  </a:lnTo>
                  <a:lnTo>
                    <a:pt x="8742" y="19084"/>
                  </a:lnTo>
                  <a:lnTo>
                    <a:pt x="8842" y="18817"/>
                  </a:lnTo>
                  <a:lnTo>
                    <a:pt x="8909" y="18550"/>
                  </a:lnTo>
                  <a:lnTo>
                    <a:pt x="8942" y="18016"/>
                  </a:lnTo>
                  <a:lnTo>
                    <a:pt x="8942" y="17449"/>
                  </a:lnTo>
                  <a:lnTo>
                    <a:pt x="8942" y="16915"/>
                  </a:lnTo>
                  <a:lnTo>
                    <a:pt x="8909" y="15681"/>
                  </a:lnTo>
                  <a:lnTo>
                    <a:pt x="8875" y="14446"/>
                  </a:lnTo>
                  <a:lnTo>
                    <a:pt x="8775" y="13212"/>
                  </a:lnTo>
                  <a:lnTo>
                    <a:pt x="8742" y="13145"/>
                  </a:lnTo>
                  <a:lnTo>
                    <a:pt x="8708" y="13079"/>
                  </a:lnTo>
                  <a:lnTo>
                    <a:pt x="8642" y="13045"/>
                  </a:lnTo>
                  <a:lnTo>
                    <a:pt x="8508" y="13045"/>
                  </a:lnTo>
                  <a:lnTo>
                    <a:pt x="8442" y="13079"/>
                  </a:lnTo>
                  <a:lnTo>
                    <a:pt x="8408" y="13145"/>
                  </a:lnTo>
                  <a:lnTo>
                    <a:pt x="8408" y="13212"/>
                  </a:lnTo>
                  <a:lnTo>
                    <a:pt x="8475" y="14380"/>
                  </a:lnTo>
                  <a:lnTo>
                    <a:pt x="8542" y="15547"/>
                  </a:lnTo>
                  <a:lnTo>
                    <a:pt x="8575" y="16715"/>
                  </a:lnTo>
                  <a:lnTo>
                    <a:pt x="8575" y="17883"/>
                  </a:lnTo>
                  <a:lnTo>
                    <a:pt x="8542" y="18417"/>
                  </a:lnTo>
                  <a:lnTo>
                    <a:pt x="8475" y="18650"/>
                  </a:lnTo>
                  <a:lnTo>
                    <a:pt x="8408" y="18917"/>
                  </a:lnTo>
                  <a:lnTo>
                    <a:pt x="8308" y="19151"/>
                  </a:lnTo>
                  <a:lnTo>
                    <a:pt x="8241" y="19251"/>
                  </a:lnTo>
                  <a:lnTo>
                    <a:pt x="8175" y="19284"/>
                  </a:lnTo>
                  <a:lnTo>
                    <a:pt x="8075" y="19284"/>
                  </a:lnTo>
                  <a:lnTo>
                    <a:pt x="8041" y="19251"/>
                  </a:lnTo>
                  <a:lnTo>
                    <a:pt x="7974" y="19117"/>
                  </a:lnTo>
                  <a:lnTo>
                    <a:pt x="7874" y="18850"/>
                  </a:lnTo>
                  <a:lnTo>
                    <a:pt x="7808" y="18617"/>
                  </a:lnTo>
                  <a:lnTo>
                    <a:pt x="7774" y="18350"/>
                  </a:lnTo>
                  <a:lnTo>
                    <a:pt x="7741" y="17816"/>
                  </a:lnTo>
                  <a:lnTo>
                    <a:pt x="7741" y="17282"/>
                  </a:lnTo>
                  <a:lnTo>
                    <a:pt x="7741" y="16748"/>
                  </a:lnTo>
                  <a:lnTo>
                    <a:pt x="7841" y="14413"/>
                  </a:lnTo>
                  <a:lnTo>
                    <a:pt x="7874" y="14013"/>
                  </a:lnTo>
                  <a:lnTo>
                    <a:pt x="7874" y="13579"/>
                  </a:lnTo>
                  <a:lnTo>
                    <a:pt x="7874" y="13346"/>
                  </a:lnTo>
                  <a:lnTo>
                    <a:pt x="7808" y="13145"/>
                  </a:lnTo>
                  <a:lnTo>
                    <a:pt x="7674" y="12979"/>
                  </a:lnTo>
                  <a:lnTo>
                    <a:pt x="7541" y="12878"/>
                  </a:lnTo>
                  <a:lnTo>
                    <a:pt x="7441" y="12845"/>
                  </a:lnTo>
                  <a:lnTo>
                    <a:pt x="7341" y="12812"/>
                  </a:lnTo>
                  <a:lnTo>
                    <a:pt x="7240" y="12845"/>
                  </a:lnTo>
                  <a:lnTo>
                    <a:pt x="7174" y="12878"/>
                  </a:lnTo>
                  <a:lnTo>
                    <a:pt x="7007" y="12979"/>
                  </a:lnTo>
                  <a:lnTo>
                    <a:pt x="6907" y="13145"/>
                  </a:lnTo>
                  <a:lnTo>
                    <a:pt x="6807" y="13346"/>
                  </a:lnTo>
                  <a:lnTo>
                    <a:pt x="6707" y="13546"/>
                  </a:lnTo>
                  <a:lnTo>
                    <a:pt x="6607" y="13879"/>
                  </a:lnTo>
                  <a:lnTo>
                    <a:pt x="6506" y="14380"/>
                  </a:lnTo>
                  <a:lnTo>
                    <a:pt x="6406" y="14880"/>
                  </a:lnTo>
                  <a:lnTo>
                    <a:pt x="6373" y="15347"/>
                  </a:lnTo>
                  <a:lnTo>
                    <a:pt x="6340" y="15848"/>
                  </a:lnTo>
                  <a:lnTo>
                    <a:pt x="6306" y="16849"/>
                  </a:lnTo>
                  <a:lnTo>
                    <a:pt x="6240" y="17849"/>
                  </a:lnTo>
                  <a:lnTo>
                    <a:pt x="6173" y="18383"/>
                  </a:lnTo>
                  <a:lnTo>
                    <a:pt x="6073" y="18917"/>
                  </a:lnTo>
                  <a:lnTo>
                    <a:pt x="6006" y="19151"/>
                  </a:lnTo>
                  <a:lnTo>
                    <a:pt x="5973" y="19251"/>
                  </a:lnTo>
                  <a:lnTo>
                    <a:pt x="5939" y="19317"/>
                  </a:lnTo>
                  <a:lnTo>
                    <a:pt x="5839" y="19317"/>
                  </a:lnTo>
                  <a:lnTo>
                    <a:pt x="5806" y="19284"/>
                  </a:lnTo>
                  <a:lnTo>
                    <a:pt x="5739" y="19184"/>
                  </a:lnTo>
                  <a:lnTo>
                    <a:pt x="5639" y="18917"/>
                  </a:lnTo>
                  <a:lnTo>
                    <a:pt x="5572" y="18650"/>
                  </a:lnTo>
                  <a:lnTo>
                    <a:pt x="5506" y="18383"/>
                  </a:lnTo>
                  <a:lnTo>
                    <a:pt x="5439" y="17883"/>
                  </a:lnTo>
                  <a:lnTo>
                    <a:pt x="5439" y="17316"/>
                  </a:lnTo>
                  <a:lnTo>
                    <a:pt x="5472" y="16782"/>
                  </a:lnTo>
                  <a:lnTo>
                    <a:pt x="5506" y="15648"/>
                  </a:lnTo>
                  <a:lnTo>
                    <a:pt x="5539" y="14480"/>
                  </a:lnTo>
                  <a:lnTo>
                    <a:pt x="5539" y="13312"/>
                  </a:lnTo>
                  <a:lnTo>
                    <a:pt x="5506" y="12912"/>
                  </a:lnTo>
                  <a:lnTo>
                    <a:pt x="5472" y="12712"/>
                  </a:lnTo>
                  <a:lnTo>
                    <a:pt x="5372" y="12511"/>
                  </a:lnTo>
                  <a:lnTo>
                    <a:pt x="5272" y="12445"/>
                  </a:lnTo>
                  <a:lnTo>
                    <a:pt x="5172" y="12378"/>
                  </a:lnTo>
                  <a:lnTo>
                    <a:pt x="5039" y="12378"/>
                  </a:lnTo>
                  <a:lnTo>
                    <a:pt x="4938" y="12411"/>
                  </a:lnTo>
                  <a:lnTo>
                    <a:pt x="4872" y="12445"/>
                  </a:lnTo>
                  <a:lnTo>
                    <a:pt x="4738" y="12612"/>
                  </a:lnTo>
                  <a:lnTo>
                    <a:pt x="4638" y="12778"/>
                  </a:lnTo>
                  <a:lnTo>
                    <a:pt x="4538" y="12979"/>
                  </a:lnTo>
                  <a:lnTo>
                    <a:pt x="4405" y="13312"/>
                  </a:lnTo>
                  <a:lnTo>
                    <a:pt x="4271" y="13779"/>
                  </a:lnTo>
                  <a:lnTo>
                    <a:pt x="4171" y="14280"/>
                  </a:lnTo>
                  <a:lnTo>
                    <a:pt x="4071" y="14780"/>
                  </a:lnTo>
                  <a:lnTo>
                    <a:pt x="4004" y="15247"/>
                  </a:lnTo>
                  <a:lnTo>
                    <a:pt x="3904" y="16248"/>
                  </a:lnTo>
                  <a:lnTo>
                    <a:pt x="3837" y="17249"/>
                  </a:lnTo>
                  <a:lnTo>
                    <a:pt x="3704" y="18283"/>
                  </a:lnTo>
                  <a:lnTo>
                    <a:pt x="3637" y="18784"/>
                  </a:lnTo>
                  <a:lnTo>
                    <a:pt x="3504" y="19284"/>
                  </a:lnTo>
                  <a:lnTo>
                    <a:pt x="3437" y="19518"/>
                  </a:lnTo>
                  <a:lnTo>
                    <a:pt x="3404" y="19618"/>
                  </a:lnTo>
                  <a:lnTo>
                    <a:pt x="3337" y="19718"/>
                  </a:lnTo>
                  <a:lnTo>
                    <a:pt x="3304" y="19651"/>
                  </a:lnTo>
                  <a:lnTo>
                    <a:pt x="3270" y="19618"/>
                  </a:lnTo>
                  <a:lnTo>
                    <a:pt x="3204" y="19584"/>
                  </a:lnTo>
                  <a:lnTo>
                    <a:pt x="3137" y="19584"/>
                  </a:lnTo>
                  <a:lnTo>
                    <a:pt x="3104" y="19384"/>
                  </a:lnTo>
                  <a:lnTo>
                    <a:pt x="3037" y="18817"/>
                  </a:lnTo>
                  <a:lnTo>
                    <a:pt x="3003" y="18283"/>
                  </a:lnTo>
                  <a:lnTo>
                    <a:pt x="2970" y="17716"/>
                  </a:lnTo>
                  <a:lnTo>
                    <a:pt x="3003" y="17149"/>
                  </a:lnTo>
                  <a:lnTo>
                    <a:pt x="3070" y="16048"/>
                  </a:lnTo>
                  <a:lnTo>
                    <a:pt x="3204" y="14914"/>
                  </a:lnTo>
                  <a:lnTo>
                    <a:pt x="3270" y="13813"/>
                  </a:lnTo>
                  <a:lnTo>
                    <a:pt x="3270" y="13279"/>
                  </a:lnTo>
                  <a:lnTo>
                    <a:pt x="3270" y="12712"/>
                  </a:lnTo>
                  <a:lnTo>
                    <a:pt x="3204" y="12612"/>
                  </a:lnTo>
                  <a:lnTo>
                    <a:pt x="3137" y="12545"/>
                  </a:lnTo>
                  <a:lnTo>
                    <a:pt x="3037" y="12545"/>
                  </a:lnTo>
                  <a:lnTo>
                    <a:pt x="2937" y="12578"/>
                  </a:lnTo>
                  <a:lnTo>
                    <a:pt x="2670" y="12845"/>
                  </a:lnTo>
                  <a:lnTo>
                    <a:pt x="2470" y="13145"/>
                  </a:lnTo>
                  <a:lnTo>
                    <a:pt x="2303" y="13479"/>
                  </a:lnTo>
                  <a:lnTo>
                    <a:pt x="2169" y="13846"/>
                  </a:lnTo>
                  <a:lnTo>
                    <a:pt x="2069" y="14213"/>
                  </a:lnTo>
                  <a:lnTo>
                    <a:pt x="1969" y="14580"/>
                  </a:lnTo>
                  <a:lnTo>
                    <a:pt x="1836" y="15314"/>
                  </a:lnTo>
                  <a:lnTo>
                    <a:pt x="1702" y="16181"/>
                  </a:lnTo>
                  <a:lnTo>
                    <a:pt x="1602" y="17082"/>
                  </a:lnTo>
                  <a:lnTo>
                    <a:pt x="1569" y="17983"/>
                  </a:lnTo>
                  <a:lnTo>
                    <a:pt x="1535" y="18884"/>
                  </a:lnTo>
                  <a:lnTo>
                    <a:pt x="1535" y="18950"/>
                  </a:lnTo>
                  <a:lnTo>
                    <a:pt x="1602" y="19017"/>
                  </a:lnTo>
                  <a:lnTo>
                    <a:pt x="1669" y="19050"/>
                  </a:lnTo>
                  <a:lnTo>
                    <a:pt x="1802" y="19050"/>
                  </a:lnTo>
                  <a:lnTo>
                    <a:pt x="1869" y="19017"/>
                  </a:lnTo>
                  <a:lnTo>
                    <a:pt x="1902" y="18950"/>
                  </a:lnTo>
                  <a:lnTo>
                    <a:pt x="1902" y="18884"/>
                  </a:lnTo>
                  <a:lnTo>
                    <a:pt x="1936" y="18016"/>
                  </a:lnTo>
                  <a:lnTo>
                    <a:pt x="1969" y="17182"/>
                  </a:lnTo>
                  <a:lnTo>
                    <a:pt x="2069" y="16348"/>
                  </a:lnTo>
                  <a:lnTo>
                    <a:pt x="2203" y="15481"/>
                  </a:lnTo>
                  <a:lnTo>
                    <a:pt x="2303" y="14914"/>
                  </a:lnTo>
                  <a:lnTo>
                    <a:pt x="2403" y="14313"/>
                  </a:lnTo>
                  <a:lnTo>
                    <a:pt x="2503" y="14013"/>
                  </a:lnTo>
                  <a:lnTo>
                    <a:pt x="2603" y="13712"/>
                  </a:lnTo>
                  <a:lnTo>
                    <a:pt x="2737" y="13446"/>
                  </a:lnTo>
                  <a:lnTo>
                    <a:pt x="2903" y="13212"/>
                  </a:lnTo>
                  <a:lnTo>
                    <a:pt x="2870" y="13712"/>
                  </a:lnTo>
                  <a:lnTo>
                    <a:pt x="2870" y="14246"/>
                  </a:lnTo>
                  <a:lnTo>
                    <a:pt x="2770" y="15314"/>
                  </a:lnTo>
                  <a:lnTo>
                    <a:pt x="2670" y="16348"/>
                  </a:lnTo>
                  <a:lnTo>
                    <a:pt x="2603" y="17416"/>
                  </a:lnTo>
                  <a:lnTo>
                    <a:pt x="2603" y="17983"/>
                  </a:lnTo>
                  <a:lnTo>
                    <a:pt x="2636" y="18550"/>
                  </a:lnTo>
                  <a:lnTo>
                    <a:pt x="2670" y="19084"/>
                  </a:lnTo>
                  <a:lnTo>
                    <a:pt x="2770" y="19651"/>
                  </a:lnTo>
                  <a:lnTo>
                    <a:pt x="2870" y="19918"/>
                  </a:lnTo>
                  <a:lnTo>
                    <a:pt x="2937" y="20051"/>
                  </a:lnTo>
                  <a:lnTo>
                    <a:pt x="3003" y="20151"/>
                  </a:lnTo>
                  <a:lnTo>
                    <a:pt x="3904" y="31862"/>
                  </a:lnTo>
                  <a:lnTo>
                    <a:pt x="3904" y="31928"/>
                  </a:lnTo>
                  <a:lnTo>
                    <a:pt x="2970" y="31995"/>
                  </a:lnTo>
                  <a:lnTo>
                    <a:pt x="2903" y="32028"/>
                  </a:lnTo>
                  <a:lnTo>
                    <a:pt x="2837" y="32095"/>
                  </a:lnTo>
                  <a:lnTo>
                    <a:pt x="2803" y="32162"/>
                  </a:lnTo>
                  <a:lnTo>
                    <a:pt x="2803" y="32262"/>
                  </a:lnTo>
                  <a:lnTo>
                    <a:pt x="3003" y="32863"/>
                  </a:lnTo>
                  <a:lnTo>
                    <a:pt x="3204" y="33463"/>
                  </a:lnTo>
                  <a:lnTo>
                    <a:pt x="3404" y="34097"/>
                  </a:lnTo>
                  <a:lnTo>
                    <a:pt x="3537" y="34731"/>
                  </a:lnTo>
                  <a:lnTo>
                    <a:pt x="3137" y="34531"/>
                  </a:lnTo>
                  <a:lnTo>
                    <a:pt x="2770" y="34297"/>
                  </a:lnTo>
                  <a:lnTo>
                    <a:pt x="2403" y="34030"/>
                  </a:lnTo>
                  <a:lnTo>
                    <a:pt x="2103" y="33697"/>
                  </a:lnTo>
                  <a:lnTo>
                    <a:pt x="1836" y="33363"/>
                  </a:lnTo>
                  <a:lnTo>
                    <a:pt x="1602" y="32996"/>
                  </a:lnTo>
                  <a:lnTo>
                    <a:pt x="1402" y="32629"/>
                  </a:lnTo>
                  <a:lnTo>
                    <a:pt x="1235" y="32229"/>
                  </a:lnTo>
                  <a:lnTo>
                    <a:pt x="1068" y="31828"/>
                  </a:lnTo>
                  <a:lnTo>
                    <a:pt x="968" y="31428"/>
                  </a:lnTo>
                  <a:lnTo>
                    <a:pt x="768" y="30594"/>
                  </a:lnTo>
                  <a:lnTo>
                    <a:pt x="668" y="29660"/>
                  </a:lnTo>
                  <a:lnTo>
                    <a:pt x="568" y="28759"/>
                  </a:lnTo>
                  <a:lnTo>
                    <a:pt x="501" y="26924"/>
                  </a:lnTo>
                  <a:lnTo>
                    <a:pt x="435" y="24922"/>
                  </a:lnTo>
                  <a:lnTo>
                    <a:pt x="401" y="22887"/>
                  </a:lnTo>
                  <a:lnTo>
                    <a:pt x="401" y="20885"/>
                  </a:lnTo>
                  <a:lnTo>
                    <a:pt x="435" y="18884"/>
                  </a:lnTo>
                  <a:lnTo>
                    <a:pt x="535" y="16882"/>
                  </a:lnTo>
                  <a:lnTo>
                    <a:pt x="668" y="14914"/>
                  </a:lnTo>
                  <a:lnTo>
                    <a:pt x="868" y="12912"/>
                  </a:lnTo>
                  <a:lnTo>
                    <a:pt x="1135" y="10910"/>
                  </a:lnTo>
                  <a:lnTo>
                    <a:pt x="1435" y="8942"/>
                  </a:lnTo>
                  <a:lnTo>
                    <a:pt x="1836" y="6973"/>
                  </a:lnTo>
                  <a:lnTo>
                    <a:pt x="2236" y="5105"/>
                  </a:lnTo>
                  <a:lnTo>
                    <a:pt x="2503" y="4171"/>
                  </a:lnTo>
                  <a:lnTo>
                    <a:pt x="2770" y="3237"/>
                  </a:lnTo>
                  <a:lnTo>
                    <a:pt x="2937" y="2836"/>
                  </a:lnTo>
                  <a:lnTo>
                    <a:pt x="3104" y="2436"/>
                  </a:lnTo>
                  <a:lnTo>
                    <a:pt x="3304" y="2069"/>
                  </a:lnTo>
                  <a:lnTo>
                    <a:pt x="3537" y="1702"/>
                  </a:lnTo>
                  <a:lnTo>
                    <a:pt x="3804" y="1368"/>
                  </a:lnTo>
                  <a:lnTo>
                    <a:pt x="4104" y="1068"/>
                  </a:lnTo>
                  <a:lnTo>
                    <a:pt x="4438" y="801"/>
                  </a:lnTo>
                  <a:lnTo>
                    <a:pt x="4838" y="568"/>
                  </a:lnTo>
                  <a:lnTo>
                    <a:pt x="5039" y="501"/>
                  </a:lnTo>
                  <a:lnTo>
                    <a:pt x="5239" y="434"/>
                  </a:lnTo>
                  <a:lnTo>
                    <a:pt x="5639" y="367"/>
                  </a:lnTo>
                  <a:close/>
                  <a:moveTo>
                    <a:pt x="5572" y="1"/>
                  </a:moveTo>
                  <a:lnTo>
                    <a:pt x="5172" y="67"/>
                  </a:lnTo>
                  <a:lnTo>
                    <a:pt x="4772" y="201"/>
                  </a:lnTo>
                  <a:lnTo>
                    <a:pt x="4405" y="401"/>
                  </a:lnTo>
                  <a:lnTo>
                    <a:pt x="4071" y="601"/>
                  </a:lnTo>
                  <a:lnTo>
                    <a:pt x="3771" y="868"/>
                  </a:lnTo>
                  <a:lnTo>
                    <a:pt x="3470" y="1168"/>
                  </a:lnTo>
                  <a:lnTo>
                    <a:pt x="3204" y="1535"/>
                  </a:lnTo>
                  <a:lnTo>
                    <a:pt x="2937" y="1936"/>
                  </a:lnTo>
                  <a:lnTo>
                    <a:pt x="2737" y="2336"/>
                  </a:lnTo>
                  <a:lnTo>
                    <a:pt x="2570" y="2770"/>
                  </a:lnTo>
                  <a:lnTo>
                    <a:pt x="2403" y="3203"/>
                  </a:lnTo>
                  <a:lnTo>
                    <a:pt x="2269" y="3637"/>
                  </a:lnTo>
                  <a:lnTo>
                    <a:pt x="2036" y="4504"/>
                  </a:lnTo>
                  <a:lnTo>
                    <a:pt x="1769" y="5539"/>
                  </a:lnTo>
                  <a:lnTo>
                    <a:pt x="1535" y="6573"/>
                  </a:lnTo>
                  <a:lnTo>
                    <a:pt x="1102" y="8641"/>
                  </a:lnTo>
                  <a:lnTo>
                    <a:pt x="768" y="10710"/>
                  </a:lnTo>
                  <a:lnTo>
                    <a:pt x="501" y="12812"/>
                  </a:lnTo>
                  <a:lnTo>
                    <a:pt x="301" y="14914"/>
                  </a:lnTo>
                  <a:lnTo>
                    <a:pt x="134" y="17015"/>
                  </a:lnTo>
                  <a:lnTo>
                    <a:pt x="34" y="19117"/>
                  </a:lnTo>
                  <a:lnTo>
                    <a:pt x="1" y="21219"/>
                  </a:lnTo>
                  <a:lnTo>
                    <a:pt x="1" y="23354"/>
                  </a:lnTo>
                  <a:lnTo>
                    <a:pt x="68" y="25456"/>
                  </a:lnTo>
                  <a:lnTo>
                    <a:pt x="134" y="27458"/>
                  </a:lnTo>
                  <a:lnTo>
                    <a:pt x="201" y="28459"/>
                  </a:lnTo>
                  <a:lnTo>
                    <a:pt x="268" y="29460"/>
                  </a:lnTo>
                  <a:lnTo>
                    <a:pt x="334" y="29993"/>
                  </a:lnTo>
                  <a:lnTo>
                    <a:pt x="401" y="30527"/>
                  </a:lnTo>
                  <a:lnTo>
                    <a:pt x="501" y="31061"/>
                  </a:lnTo>
                  <a:lnTo>
                    <a:pt x="635" y="31595"/>
                  </a:lnTo>
                  <a:lnTo>
                    <a:pt x="801" y="32129"/>
                  </a:lnTo>
                  <a:lnTo>
                    <a:pt x="1002" y="32629"/>
                  </a:lnTo>
                  <a:lnTo>
                    <a:pt x="1235" y="33129"/>
                  </a:lnTo>
                  <a:lnTo>
                    <a:pt x="1535" y="33597"/>
                  </a:lnTo>
                  <a:lnTo>
                    <a:pt x="1736" y="33863"/>
                  </a:lnTo>
                  <a:lnTo>
                    <a:pt x="1969" y="34130"/>
                  </a:lnTo>
                  <a:lnTo>
                    <a:pt x="2236" y="34364"/>
                  </a:lnTo>
                  <a:lnTo>
                    <a:pt x="2503" y="34564"/>
                  </a:lnTo>
                  <a:lnTo>
                    <a:pt x="2803" y="34764"/>
                  </a:lnTo>
                  <a:lnTo>
                    <a:pt x="3137" y="34964"/>
                  </a:lnTo>
                  <a:lnTo>
                    <a:pt x="3437" y="35098"/>
                  </a:lnTo>
                  <a:lnTo>
                    <a:pt x="3771" y="35231"/>
                  </a:lnTo>
                  <a:lnTo>
                    <a:pt x="4104" y="35331"/>
                  </a:lnTo>
                  <a:lnTo>
                    <a:pt x="4471" y="35431"/>
                  </a:lnTo>
                  <a:lnTo>
                    <a:pt x="4805" y="35465"/>
                  </a:lnTo>
                  <a:lnTo>
                    <a:pt x="5172" y="35498"/>
                  </a:lnTo>
                  <a:lnTo>
                    <a:pt x="5539" y="35498"/>
                  </a:lnTo>
                  <a:lnTo>
                    <a:pt x="5873" y="35465"/>
                  </a:lnTo>
                  <a:lnTo>
                    <a:pt x="6206" y="35431"/>
                  </a:lnTo>
                  <a:lnTo>
                    <a:pt x="6573" y="35331"/>
                  </a:lnTo>
                  <a:lnTo>
                    <a:pt x="6640" y="35331"/>
                  </a:lnTo>
                  <a:lnTo>
                    <a:pt x="7007" y="35165"/>
                  </a:lnTo>
                  <a:lnTo>
                    <a:pt x="7374" y="34964"/>
                  </a:lnTo>
                  <a:lnTo>
                    <a:pt x="7741" y="34764"/>
                  </a:lnTo>
                  <a:lnTo>
                    <a:pt x="8075" y="34497"/>
                  </a:lnTo>
                  <a:lnTo>
                    <a:pt x="8375" y="34164"/>
                  </a:lnTo>
                  <a:lnTo>
                    <a:pt x="8675" y="33830"/>
                  </a:lnTo>
                  <a:lnTo>
                    <a:pt x="8909" y="33463"/>
                  </a:lnTo>
                  <a:lnTo>
                    <a:pt x="9142" y="33063"/>
                  </a:lnTo>
                  <a:lnTo>
                    <a:pt x="9309" y="32662"/>
                  </a:lnTo>
                  <a:lnTo>
                    <a:pt x="9476" y="32262"/>
                  </a:lnTo>
                  <a:lnTo>
                    <a:pt x="9609" y="31828"/>
                  </a:lnTo>
                  <a:lnTo>
                    <a:pt x="9709" y="31395"/>
                  </a:lnTo>
                  <a:lnTo>
                    <a:pt x="9909" y="30427"/>
                  </a:lnTo>
                  <a:lnTo>
                    <a:pt x="10043" y="29426"/>
                  </a:lnTo>
                  <a:lnTo>
                    <a:pt x="10210" y="27458"/>
                  </a:lnTo>
                  <a:lnTo>
                    <a:pt x="10377" y="25289"/>
                  </a:lnTo>
                  <a:lnTo>
                    <a:pt x="10510" y="23154"/>
                  </a:lnTo>
                  <a:lnTo>
                    <a:pt x="10577" y="21019"/>
                  </a:lnTo>
                  <a:lnTo>
                    <a:pt x="10610" y="18884"/>
                  </a:lnTo>
                  <a:lnTo>
                    <a:pt x="10577" y="16748"/>
                  </a:lnTo>
                  <a:lnTo>
                    <a:pt x="10510" y="14580"/>
                  </a:lnTo>
                  <a:lnTo>
                    <a:pt x="10377" y="12478"/>
                  </a:lnTo>
                  <a:lnTo>
                    <a:pt x="10210" y="10343"/>
                  </a:lnTo>
                  <a:lnTo>
                    <a:pt x="9976" y="8208"/>
                  </a:lnTo>
                  <a:lnTo>
                    <a:pt x="9676" y="6106"/>
                  </a:lnTo>
                  <a:lnTo>
                    <a:pt x="9542" y="5105"/>
                  </a:lnTo>
                  <a:lnTo>
                    <a:pt x="9342" y="4137"/>
                  </a:lnTo>
                  <a:lnTo>
                    <a:pt x="9242" y="3637"/>
                  </a:lnTo>
                  <a:lnTo>
                    <a:pt x="9109" y="3170"/>
                  </a:lnTo>
                  <a:lnTo>
                    <a:pt x="8975" y="2670"/>
                  </a:lnTo>
                  <a:lnTo>
                    <a:pt x="8775" y="2236"/>
                  </a:lnTo>
                  <a:lnTo>
                    <a:pt x="8608" y="1869"/>
                  </a:lnTo>
                  <a:lnTo>
                    <a:pt x="8375" y="1502"/>
                  </a:lnTo>
                  <a:lnTo>
                    <a:pt x="8108" y="1168"/>
                  </a:lnTo>
                  <a:lnTo>
                    <a:pt x="7841" y="868"/>
                  </a:lnTo>
                  <a:lnTo>
                    <a:pt x="7507" y="568"/>
                  </a:lnTo>
                  <a:lnTo>
                    <a:pt x="7174" y="367"/>
                  </a:lnTo>
                  <a:lnTo>
                    <a:pt x="6773" y="167"/>
                  </a:lnTo>
                  <a:lnTo>
                    <a:pt x="6373" y="34"/>
                  </a:lnTo>
                  <a:lnTo>
                    <a:pt x="5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366550" y="224152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34"/>
                  </a:lnTo>
                  <a:lnTo>
                    <a:pt x="1" y="3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354875" y="2229000"/>
              <a:ext cx="27550" cy="25900"/>
            </a:xfrm>
            <a:custGeom>
              <a:rect b="b" l="l" r="r" t="t"/>
              <a:pathLst>
                <a:path extrusionOk="0" h="1036" w="1102">
                  <a:moveTo>
                    <a:pt x="601" y="468"/>
                  </a:moveTo>
                  <a:lnTo>
                    <a:pt x="601" y="501"/>
                  </a:lnTo>
                  <a:lnTo>
                    <a:pt x="568" y="535"/>
                  </a:lnTo>
                  <a:lnTo>
                    <a:pt x="468" y="535"/>
                  </a:lnTo>
                  <a:lnTo>
                    <a:pt x="468" y="501"/>
                  </a:lnTo>
                  <a:lnTo>
                    <a:pt x="468" y="468"/>
                  </a:lnTo>
                  <a:close/>
                  <a:moveTo>
                    <a:pt x="401" y="1"/>
                  </a:moveTo>
                  <a:lnTo>
                    <a:pt x="268" y="68"/>
                  </a:lnTo>
                  <a:lnTo>
                    <a:pt x="134" y="168"/>
                  </a:lnTo>
                  <a:lnTo>
                    <a:pt x="67" y="268"/>
                  </a:lnTo>
                  <a:lnTo>
                    <a:pt x="1" y="401"/>
                  </a:lnTo>
                  <a:lnTo>
                    <a:pt x="1" y="568"/>
                  </a:lnTo>
                  <a:lnTo>
                    <a:pt x="67" y="735"/>
                  </a:lnTo>
                  <a:lnTo>
                    <a:pt x="134" y="868"/>
                  </a:lnTo>
                  <a:lnTo>
                    <a:pt x="268" y="968"/>
                  </a:lnTo>
                  <a:lnTo>
                    <a:pt x="401" y="1035"/>
                  </a:lnTo>
                  <a:lnTo>
                    <a:pt x="701" y="1035"/>
                  </a:lnTo>
                  <a:lnTo>
                    <a:pt x="835" y="968"/>
                  </a:lnTo>
                  <a:lnTo>
                    <a:pt x="968" y="868"/>
                  </a:lnTo>
                  <a:lnTo>
                    <a:pt x="1068" y="701"/>
                  </a:lnTo>
                  <a:lnTo>
                    <a:pt x="1102" y="535"/>
                  </a:lnTo>
                  <a:lnTo>
                    <a:pt x="1068" y="334"/>
                  </a:lnTo>
                  <a:lnTo>
                    <a:pt x="1002" y="201"/>
                  </a:lnTo>
                  <a:lnTo>
                    <a:pt x="868" y="68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367400" y="2240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67400" y="2240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67400" y="2240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366550" y="2240675"/>
              <a:ext cx="875" cy="875"/>
            </a:xfrm>
            <a:custGeom>
              <a:rect b="b" l="l" r="r" t="t"/>
              <a:pathLst>
                <a:path extrusionOk="0" h="35" w="35">
                  <a:moveTo>
                    <a:pt x="34" y="1"/>
                  </a:moveTo>
                  <a:lnTo>
                    <a:pt x="34" y="1"/>
                  </a:lnTo>
                  <a:lnTo>
                    <a:pt x="1" y="34"/>
                  </a:lnTo>
                  <a:lnTo>
                    <a:pt x="1" y="34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69900" y="2241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67400" y="2240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67400" y="2239850"/>
              <a:ext cx="850" cy="850"/>
            </a:xfrm>
            <a:custGeom>
              <a:rect b="b" l="l" r="r" t="t"/>
              <a:pathLst>
                <a:path extrusionOk="0" h="34" w="34">
                  <a:moveTo>
                    <a:pt x="0" y="34"/>
                  </a:moveTo>
                  <a:lnTo>
                    <a:pt x="0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531700" y="2072200"/>
              <a:ext cx="29225" cy="30900"/>
            </a:xfrm>
            <a:custGeom>
              <a:rect b="b" l="l" r="r" t="t"/>
              <a:pathLst>
                <a:path extrusionOk="0" h="1236" w="1169">
                  <a:moveTo>
                    <a:pt x="634" y="1"/>
                  </a:moveTo>
                  <a:lnTo>
                    <a:pt x="468" y="34"/>
                  </a:lnTo>
                  <a:lnTo>
                    <a:pt x="334" y="101"/>
                  </a:lnTo>
                  <a:lnTo>
                    <a:pt x="201" y="234"/>
                  </a:lnTo>
                  <a:lnTo>
                    <a:pt x="134" y="401"/>
                  </a:lnTo>
                  <a:lnTo>
                    <a:pt x="34" y="535"/>
                  </a:lnTo>
                  <a:lnTo>
                    <a:pt x="1" y="701"/>
                  </a:lnTo>
                  <a:lnTo>
                    <a:pt x="1" y="835"/>
                  </a:lnTo>
                  <a:lnTo>
                    <a:pt x="67" y="968"/>
                  </a:lnTo>
                  <a:lnTo>
                    <a:pt x="134" y="1068"/>
                  </a:lnTo>
                  <a:lnTo>
                    <a:pt x="234" y="1168"/>
                  </a:lnTo>
                  <a:lnTo>
                    <a:pt x="368" y="1202"/>
                  </a:lnTo>
                  <a:lnTo>
                    <a:pt x="534" y="1235"/>
                  </a:lnTo>
                  <a:lnTo>
                    <a:pt x="668" y="1235"/>
                  </a:lnTo>
                  <a:lnTo>
                    <a:pt x="801" y="1168"/>
                  </a:lnTo>
                  <a:lnTo>
                    <a:pt x="935" y="1102"/>
                  </a:lnTo>
                  <a:lnTo>
                    <a:pt x="1035" y="968"/>
                  </a:lnTo>
                  <a:lnTo>
                    <a:pt x="1102" y="835"/>
                  </a:lnTo>
                  <a:lnTo>
                    <a:pt x="1135" y="701"/>
                  </a:lnTo>
                  <a:lnTo>
                    <a:pt x="1168" y="535"/>
                  </a:lnTo>
                  <a:lnTo>
                    <a:pt x="1135" y="368"/>
                  </a:lnTo>
                  <a:lnTo>
                    <a:pt x="1068" y="201"/>
                  </a:lnTo>
                  <a:lnTo>
                    <a:pt x="935" y="67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87400" y="2062200"/>
              <a:ext cx="29225" cy="26700"/>
            </a:xfrm>
            <a:custGeom>
              <a:rect b="b" l="l" r="r" t="t"/>
              <a:pathLst>
                <a:path extrusionOk="0" h="1068" w="1169">
                  <a:moveTo>
                    <a:pt x="501" y="0"/>
                  </a:moveTo>
                  <a:lnTo>
                    <a:pt x="368" y="34"/>
                  </a:lnTo>
                  <a:lnTo>
                    <a:pt x="234" y="100"/>
                  </a:lnTo>
                  <a:lnTo>
                    <a:pt x="134" y="201"/>
                  </a:lnTo>
                  <a:lnTo>
                    <a:pt x="34" y="334"/>
                  </a:lnTo>
                  <a:lnTo>
                    <a:pt x="1" y="501"/>
                  </a:lnTo>
                  <a:lnTo>
                    <a:pt x="34" y="634"/>
                  </a:lnTo>
                  <a:lnTo>
                    <a:pt x="68" y="768"/>
                  </a:lnTo>
                  <a:lnTo>
                    <a:pt x="168" y="868"/>
                  </a:lnTo>
                  <a:lnTo>
                    <a:pt x="268" y="935"/>
                  </a:lnTo>
                  <a:lnTo>
                    <a:pt x="335" y="968"/>
                  </a:lnTo>
                  <a:lnTo>
                    <a:pt x="435" y="1035"/>
                  </a:lnTo>
                  <a:lnTo>
                    <a:pt x="535" y="1068"/>
                  </a:lnTo>
                  <a:lnTo>
                    <a:pt x="802" y="1068"/>
                  </a:lnTo>
                  <a:lnTo>
                    <a:pt x="935" y="1001"/>
                  </a:lnTo>
                  <a:lnTo>
                    <a:pt x="1035" y="935"/>
                  </a:lnTo>
                  <a:lnTo>
                    <a:pt x="1102" y="801"/>
                  </a:lnTo>
                  <a:lnTo>
                    <a:pt x="1135" y="701"/>
                  </a:lnTo>
                  <a:lnTo>
                    <a:pt x="1169" y="534"/>
                  </a:lnTo>
                  <a:lnTo>
                    <a:pt x="1135" y="401"/>
                  </a:lnTo>
                  <a:lnTo>
                    <a:pt x="1068" y="301"/>
                  </a:lnTo>
                  <a:lnTo>
                    <a:pt x="1002" y="201"/>
                  </a:lnTo>
                  <a:lnTo>
                    <a:pt x="902" y="100"/>
                  </a:lnTo>
                  <a:lnTo>
                    <a:pt x="768" y="34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458300" y="2239850"/>
              <a:ext cx="32550" cy="30875"/>
            </a:xfrm>
            <a:custGeom>
              <a:rect b="b" l="l" r="r" t="t"/>
              <a:pathLst>
                <a:path extrusionOk="0" h="1235" w="1302">
                  <a:moveTo>
                    <a:pt x="668" y="1"/>
                  </a:moveTo>
                  <a:lnTo>
                    <a:pt x="535" y="34"/>
                  </a:lnTo>
                  <a:lnTo>
                    <a:pt x="401" y="67"/>
                  </a:lnTo>
                  <a:lnTo>
                    <a:pt x="301" y="167"/>
                  </a:lnTo>
                  <a:lnTo>
                    <a:pt x="134" y="267"/>
                  </a:lnTo>
                  <a:lnTo>
                    <a:pt x="67" y="401"/>
                  </a:lnTo>
                  <a:lnTo>
                    <a:pt x="1" y="568"/>
                  </a:lnTo>
                  <a:lnTo>
                    <a:pt x="1" y="735"/>
                  </a:lnTo>
                  <a:lnTo>
                    <a:pt x="67" y="901"/>
                  </a:lnTo>
                  <a:lnTo>
                    <a:pt x="168" y="1035"/>
                  </a:lnTo>
                  <a:lnTo>
                    <a:pt x="268" y="1135"/>
                  </a:lnTo>
                  <a:lnTo>
                    <a:pt x="434" y="1235"/>
                  </a:lnTo>
                  <a:lnTo>
                    <a:pt x="768" y="1235"/>
                  </a:lnTo>
                  <a:lnTo>
                    <a:pt x="935" y="1168"/>
                  </a:lnTo>
                  <a:lnTo>
                    <a:pt x="1068" y="1068"/>
                  </a:lnTo>
                  <a:lnTo>
                    <a:pt x="1168" y="935"/>
                  </a:lnTo>
                  <a:lnTo>
                    <a:pt x="1268" y="801"/>
                  </a:lnTo>
                  <a:lnTo>
                    <a:pt x="1302" y="634"/>
                  </a:lnTo>
                  <a:lnTo>
                    <a:pt x="1268" y="468"/>
                  </a:lnTo>
                  <a:lnTo>
                    <a:pt x="1202" y="301"/>
                  </a:lnTo>
                  <a:lnTo>
                    <a:pt x="1102" y="167"/>
                  </a:lnTo>
                  <a:lnTo>
                    <a:pt x="968" y="67"/>
                  </a:lnTo>
                  <a:lnTo>
                    <a:pt x="801" y="3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441625" y="2057200"/>
              <a:ext cx="26725" cy="28375"/>
            </a:xfrm>
            <a:custGeom>
              <a:rect b="b" l="l" r="r" t="t"/>
              <a:pathLst>
                <a:path extrusionOk="0" h="1135" w="1069">
                  <a:moveTo>
                    <a:pt x="568" y="0"/>
                  </a:moveTo>
                  <a:lnTo>
                    <a:pt x="434" y="34"/>
                  </a:lnTo>
                  <a:lnTo>
                    <a:pt x="334" y="67"/>
                  </a:lnTo>
                  <a:lnTo>
                    <a:pt x="234" y="134"/>
                  </a:lnTo>
                  <a:lnTo>
                    <a:pt x="134" y="234"/>
                  </a:lnTo>
                  <a:lnTo>
                    <a:pt x="101" y="300"/>
                  </a:lnTo>
                  <a:lnTo>
                    <a:pt x="34" y="434"/>
                  </a:lnTo>
                  <a:lnTo>
                    <a:pt x="0" y="567"/>
                  </a:lnTo>
                  <a:lnTo>
                    <a:pt x="0" y="701"/>
                  </a:lnTo>
                  <a:lnTo>
                    <a:pt x="34" y="834"/>
                  </a:lnTo>
                  <a:lnTo>
                    <a:pt x="101" y="968"/>
                  </a:lnTo>
                  <a:lnTo>
                    <a:pt x="234" y="1034"/>
                  </a:lnTo>
                  <a:lnTo>
                    <a:pt x="334" y="1101"/>
                  </a:lnTo>
                  <a:lnTo>
                    <a:pt x="434" y="1135"/>
                  </a:lnTo>
                  <a:lnTo>
                    <a:pt x="568" y="1135"/>
                  </a:lnTo>
                  <a:lnTo>
                    <a:pt x="701" y="1101"/>
                  </a:lnTo>
                  <a:lnTo>
                    <a:pt x="801" y="1034"/>
                  </a:lnTo>
                  <a:lnTo>
                    <a:pt x="901" y="968"/>
                  </a:lnTo>
                  <a:lnTo>
                    <a:pt x="1001" y="868"/>
                  </a:lnTo>
                  <a:lnTo>
                    <a:pt x="1035" y="734"/>
                  </a:lnTo>
                  <a:lnTo>
                    <a:pt x="1068" y="634"/>
                  </a:lnTo>
                  <a:lnTo>
                    <a:pt x="1068" y="501"/>
                  </a:lnTo>
                  <a:lnTo>
                    <a:pt x="1035" y="367"/>
                  </a:lnTo>
                  <a:lnTo>
                    <a:pt x="1001" y="267"/>
                  </a:lnTo>
                  <a:lnTo>
                    <a:pt x="901" y="167"/>
                  </a:lnTo>
                  <a:lnTo>
                    <a:pt x="801" y="100"/>
                  </a:lnTo>
                  <a:lnTo>
                    <a:pt x="701" y="34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390750" y="2616850"/>
              <a:ext cx="144325" cy="153500"/>
            </a:xfrm>
            <a:custGeom>
              <a:rect b="b" l="l" r="r" t="t"/>
              <a:pathLst>
                <a:path extrusionOk="0" h="6140" w="5773">
                  <a:moveTo>
                    <a:pt x="4604" y="4004"/>
                  </a:moveTo>
                  <a:lnTo>
                    <a:pt x="4538" y="4237"/>
                  </a:lnTo>
                  <a:lnTo>
                    <a:pt x="4404" y="4438"/>
                  </a:lnTo>
                  <a:lnTo>
                    <a:pt x="4204" y="4604"/>
                  </a:lnTo>
                  <a:lnTo>
                    <a:pt x="4004" y="4705"/>
                  </a:lnTo>
                  <a:lnTo>
                    <a:pt x="3737" y="4805"/>
                  </a:lnTo>
                  <a:lnTo>
                    <a:pt x="3503" y="4871"/>
                  </a:lnTo>
                  <a:lnTo>
                    <a:pt x="3237" y="4905"/>
                  </a:lnTo>
                  <a:lnTo>
                    <a:pt x="3003" y="4938"/>
                  </a:lnTo>
                  <a:lnTo>
                    <a:pt x="2369" y="4938"/>
                  </a:lnTo>
                  <a:lnTo>
                    <a:pt x="2102" y="4871"/>
                  </a:lnTo>
                  <a:lnTo>
                    <a:pt x="1802" y="4738"/>
                  </a:lnTo>
                  <a:lnTo>
                    <a:pt x="1635" y="4638"/>
                  </a:lnTo>
                  <a:lnTo>
                    <a:pt x="1468" y="4471"/>
                  </a:lnTo>
                  <a:lnTo>
                    <a:pt x="1368" y="4304"/>
                  </a:lnTo>
                  <a:lnTo>
                    <a:pt x="1301" y="4104"/>
                  </a:lnTo>
                  <a:lnTo>
                    <a:pt x="1301" y="4104"/>
                  </a:lnTo>
                  <a:lnTo>
                    <a:pt x="1668" y="4237"/>
                  </a:lnTo>
                  <a:lnTo>
                    <a:pt x="2069" y="4338"/>
                  </a:lnTo>
                  <a:lnTo>
                    <a:pt x="2469" y="4371"/>
                  </a:lnTo>
                  <a:lnTo>
                    <a:pt x="3337" y="4371"/>
                  </a:lnTo>
                  <a:lnTo>
                    <a:pt x="3770" y="4304"/>
                  </a:lnTo>
                  <a:lnTo>
                    <a:pt x="4204" y="4171"/>
                  </a:lnTo>
                  <a:lnTo>
                    <a:pt x="4404" y="4104"/>
                  </a:lnTo>
                  <a:lnTo>
                    <a:pt x="4604" y="4004"/>
                  </a:lnTo>
                  <a:close/>
                  <a:moveTo>
                    <a:pt x="5238" y="0"/>
                  </a:moveTo>
                  <a:lnTo>
                    <a:pt x="5172" y="67"/>
                  </a:lnTo>
                  <a:lnTo>
                    <a:pt x="5138" y="101"/>
                  </a:lnTo>
                  <a:lnTo>
                    <a:pt x="5138" y="201"/>
                  </a:lnTo>
                  <a:lnTo>
                    <a:pt x="5172" y="267"/>
                  </a:lnTo>
                  <a:lnTo>
                    <a:pt x="5272" y="434"/>
                  </a:lnTo>
                  <a:lnTo>
                    <a:pt x="5338" y="601"/>
                  </a:lnTo>
                  <a:lnTo>
                    <a:pt x="5372" y="768"/>
                  </a:lnTo>
                  <a:lnTo>
                    <a:pt x="5372" y="968"/>
                  </a:lnTo>
                  <a:lnTo>
                    <a:pt x="5372" y="1135"/>
                  </a:lnTo>
                  <a:lnTo>
                    <a:pt x="5338" y="1335"/>
                  </a:lnTo>
                  <a:lnTo>
                    <a:pt x="5272" y="1502"/>
                  </a:lnTo>
                  <a:lnTo>
                    <a:pt x="5205" y="1669"/>
                  </a:lnTo>
                  <a:lnTo>
                    <a:pt x="5172" y="1735"/>
                  </a:lnTo>
                  <a:lnTo>
                    <a:pt x="5138" y="1802"/>
                  </a:lnTo>
                  <a:lnTo>
                    <a:pt x="4971" y="2002"/>
                  </a:lnTo>
                  <a:lnTo>
                    <a:pt x="4771" y="2169"/>
                  </a:lnTo>
                  <a:lnTo>
                    <a:pt x="4538" y="2269"/>
                  </a:lnTo>
                  <a:lnTo>
                    <a:pt x="4304" y="2336"/>
                  </a:lnTo>
                  <a:lnTo>
                    <a:pt x="4037" y="2403"/>
                  </a:lnTo>
                  <a:lnTo>
                    <a:pt x="3770" y="2403"/>
                  </a:lnTo>
                  <a:lnTo>
                    <a:pt x="3270" y="2436"/>
                  </a:lnTo>
                  <a:lnTo>
                    <a:pt x="2703" y="2436"/>
                  </a:lnTo>
                  <a:lnTo>
                    <a:pt x="2102" y="2403"/>
                  </a:lnTo>
                  <a:lnTo>
                    <a:pt x="1535" y="2336"/>
                  </a:lnTo>
                  <a:lnTo>
                    <a:pt x="968" y="2236"/>
                  </a:lnTo>
                  <a:lnTo>
                    <a:pt x="734" y="2136"/>
                  </a:lnTo>
                  <a:lnTo>
                    <a:pt x="568" y="2036"/>
                  </a:lnTo>
                  <a:lnTo>
                    <a:pt x="501" y="1935"/>
                  </a:lnTo>
                  <a:lnTo>
                    <a:pt x="434" y="1835"/>
                  </a:lnTo>
                  <a:lnTo>
                    <a:pt x="401" y="1735"/>
                  </a:lnTo>
                  <a:lnTo>
                    <a:pt x="401" y="1602"/>
                  </a:lnTo>
                  <a:lnTo>
                    <a:pt x="401" y="1335"/>
                  </a:lnTo>
                  <a:lnTo>
                    <a:pt x="434" y="1035"/>
                  </a:lnTo>
                  <a:lnTo>
                    <a:pt x="501" y="434"/>
                  </a:lnTo>
                  <a:lnTo>
                    <a:pt x="501" y="367"/>
                  </a:lnTo>
                  <a:lnTo>
                    <a:pt x="467" y="301"/>
                  </a:lnTo>
                  <a:lnTo>
                    <a:pt x="401" y="267"/>
                  </a:lnTo>
                  <a:lnTo>
                    <a:pt x="267" y="267"/>
                  </a:lnTo>
                  <a:lnTo>
                    <a:pt x="201" y="301"/>
                  </a:lnTo>
                  <a:lnTo>
                    <a:pt x="167" y="367"/>
                  </a:lnTo>
                  <a:lnTo>
                    <a:pt x="134" y="434"/>
                  </a:lnTo>
                  <a:lnTo>
                    <a:pt x="67" y="1001"/>
                  </a:lnTo>
                  <a:lnTo>
                    <a:pt x="0" y="1535"/>
                  </a:lnTo>
                  <a:lnTo>
                    <a:pt x="34" y="1702"/>
                  </a:lnTo>
                  <a:lnTo>
                    <a:pt x="34" y="1869"/>
                  </a:lnTo>
                  <a:lnTo>
                    <a:pt x="100" y="2036"/>
                  </a:lnTo>
                  <a:lnTo>
                    <a:pt x="201" y="2169"/>
                  </a:lnTo>
                  <a:lnTo>
                    <a:pt x="267" y="2669"/>
                  </a:lnTo>
                  <a:lnTo>
                    <a:pt x="401" y="3103"/>
                  </a:lnTo>
                  <a:lnTo>
                    <a:pt x="467" y="3303"/>
                  </a:lnTo>
                  <a:lnTo>
                    <a:pt x="601" y="3503"/>
                  </a:lnTo>
                  <a:lnTo>
                    <a:pt x="734" y="3704"/>
                  </a:lnTo>
                  <a:lnTo>
                    <a:pt x="901" y="3870"/>
                  </a:lnTo>
                  <a:lnTo>
                    <a:pt x="901" y="4037"/>
                  </a:lnTo>
                  <a:lnTo>
                    <a:pt x="934" y="4204"/>
                  </a:lnTo>
                  <a:lnTo>
                    <a:pt x="968" y="4371"/>
                  </a:lnTo>
                  <a:lnTo>
                    <a:pt x="1035" y="4504"/>
                  </a:lnTo>
                  <a:lnTo>
                    <a:pt x="1135" y="4638"/>
                  </a:lnTo>
                  <a:lnTo>
                    <a:pt x="1235" y="4771"/>
                  </a:lnTo>
                  <a:lnTo>
                    <a:pt x="1502" y="5005"/>
                  </a:lnTo>
                  <a:lnTo>
                    <a:pt x="1735" y="5138"/>
                  </a:lnTo>
                  <a:lnTo>
                    <a:pt x="1769" y="5305"/>
                  </a:lnTo>
                  <a:lnTo>
                    <a:pt x="1835" y="5472"/>
                  </a:lnTo>
                  <a:lnTo>
                    <a:pt x="1935" y="5639"/>
                  </a:lnTo>
                  <a:lnTo>
                    <a:pt x="2069" y="5805"/>
                  </a:lnTo>
                  <a:lnTo>
                    <a:pt x="2236" y="5939"/>
                  </a:lnTo>
                  <a:lnTo>
                    <a:pt x="2436" y="6039"/>
                  </a:lnTo>
                  <a:lnTo>
                    <a:pt x="2636" y="6106"/>
                  </a:lnTo>
                  <a:lnTo>
                    <a:pt x="2836" y="6139"/>
                  </a:lnTo>
                  <a:lnTo>
                    <a:pt x="3036" y="6139"/>
                  </a:lnTo>
                  <a:lnTo>
                    <a:pt x="3270" y="6106"/>
                  </a:lnTo>
                  <a:lnTo>
                    <a:pt x="3437" y="6006"/>
                  </a:lnTo>
                  <a:lnTo>
                    <a:pt x="3637" y="5906"/>
                  </a:lnTo>
                  <a:lnTo>
                    <a:pt x="3804" y="5772"/>
                  </a:lnTo>
                  <a:lnTo>
                    <a:pt x="3937" y="5605"/>
                  </a:lnTo>
                  <a:lnTo>
                    <a:pt x="4037" y="5405"/>
                  </a:lnTo>
                  <a:lnTo>
                    <a:pt x="4071" y="5205"/>
                  </a:lnTo>
                  <a:lnTo>
                    <a:pt x="4071" y="5105"/>
                  </a:lnTo>
                  <a:lnTo>
                    <a:pt x="4271" y="5005"/>
                  </a:lnTo>
                  <a:lnTo>
                    <a:pt x="4438" y="4905"/>
                  </a:lnTo>
                  <a:lnTo>
                    <a:pt x="4671" y="4671"/>
                  </a:lnTo>
                  <a:lnTo>
                    <a:pt x="4871" y="4371"/>
                  </a:lnTo>
                  <a:lnTo>
                    <a:pt x="4938" y="4237"/>
                  </a:lnTo>
                  <a:lnTo>
                    <a:pt x="5005" y="4071"/>
                  </a:lnTo>
                  <a:lnTo>
                    <a:pt x="5005" y="3904"/>
                  </a:lnTo>
                  <a:lnTo>
                    <a:pt x="5005" y="3737"/>
                  </a:lnTo>
                  <a:lnTo>
                    <a:pt x="5205" y="3537"/>
                  </a:lnTo>
                  <a:lnTo>
                    <a:pt x="5338" y="3303"/>
                  </a:lnTo>
                  <a:lnTo>
                    <a:pt x="5438" y="3103"/>
                  </a:lnTo>
                  <a:lnTo>
                    <a:pt x="5505" y="2870"/>
                  </a:lnTo>
                  <a:lnTo>
                    <a:pt x="5539" y="2636"/>
                  </a:lnTo>
                  <a:lnTo>
                    <a:pt x="5572" y="2369"/>
                  </a:lnTo>
                  <a:lnTo>
                    <a:pt x="5539" y="1835"/>
                  </a:lnTo>
                  <a:lnTo>
                    <a:pt x="5605" y="1735"/>
                  </a:lnTo>
                  <a:lnTo>
                    <a:pt x="5672" y="1535"/>
                  </a:lnTo>
                  <a:lnTo>
                    <a:pt x="5739" y="1302"/>
                  </a:lnTo>
                  <a:lnTo>
                    <a:pt x="5739" y="1101"/>
                  </a:lnTo>
                  <a:lnTo>
                    <a:pt x="5772" y="901"/>
                  </a:lnTo>
                  <a:lnTo>
                    <a:pt x="5739" y="668"/>
                  </a:lnTo>
                  <a:lnTo>
                    <a:pt x="5672" y="467"/>
                  </a:lnTo>
                  <a:lnTo>
                    <a:pt x="5605" y="267"/>
                  </a:lnTo>
                  <a:lnTo>
                    <a:pt x="5505" y="67"/>
                  </a:lnTo>
                  <a:lnTo>
                    <a:pt x="54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246450" y="2226500"/>
              <a:ext cx="34225" cy="13375"/>
            </a:xfrm>
            <a:custGeom>
              <a:rect b="b" l="l" r="r" t="t"/>
              <a:pathLst>
                <a:path extrusionOk="0" h="535" w="1369">
                  <a:moveTo>
                    <a:pt x="1102" y="1"/>
                  </a:moveTo>
                  <a:lnTo>
                    <a:pt x="234" y="68"/>
                  </a:lnTo>
                  <a:lnTo>
                    <a:pt x="134" y="101"/>
                  </a:lnTo>
                  <a:lnTo>
                    <a:pt x="67" y="134"/>
                  </a:lnTo>
                  <a:lnTo>
                    <a:pt x="1" y="201"/>
                  </a:lnTo>
                  <a:lnTo>
                    <a:pt x="1" y="301"/>
                  </a:lnTo>
                  <a:lnTo>
                    <a:pt x="1" y="401"/>
                  </a:lnTo>
                  <a:lnTo>
                    <a:pt x="67" y="468"/>
                  </a:lnTo>
                  <a:lnTo>
                    <a:pt x="134" y="535"/>
                  </a:lnTo>
                  <a:lnTo>
                    <a:pt x="234" y="535"/>
                  </a:lnTo>
                  <a:lnTo>
                    <a:pt x="1102" y="468"/>
                  </a:lnTo>
                  <a:lnTo>
                    <a:pt x="1202" y="434"/>
                  </a:lnTo>
                  <a:lnTo>
                    <a:pt x="1268" y="401"/>
                  </a:lnTo>
                  <a:lnTo>
                    <a:pt x="1335" y="334"/>
                  </a:lnTo>
                  <a:lnTo>
                    <a:pt x="1368" y="234"/>
                  </a:lnTo>
                  <a:lnTo>
                    <a:pt x="1335" y="134"/>
                  </a:lnTo>
                  <a:lnTo>
                    <a:pt x="1268" y="68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238125" y="2179800"/>
              <a:ext cx="41725" cy="15875"/>
            </a:xfrm>
            <a:custGeom>
              <a:rect b="b" l="l" r="r" t="t"/>
              <a:pathLst>
                <a:path extrusionOk="0" h="635" w="1669">
                  <a:moveTo>
                    <a:pt x="1435" y="0"/>
                  </a:moveTo>
                  <a:lnTo>
                    <a:pt x="234" y="167"/>
                  </a:lnTo>
                  <a:lnTo>
                    <a:pt x="133" y="167"/>
                  </a:lnTo>
                  <a:lnTo>
                    <a:pt x="67" y="234"/>
                  </a:lnTo>
                  <a:lnTo>
                    <a:pt x="33" y="301"/>
                  </a:lnTo>
                  <a:lnTo>
                    <a:pt x="0" y="401"/>
                  </a:lnTo>
                  <a:lnTo>
                    <a:pt x="33" y="468"/>
                  </a:lnTo>
                  <a:lnTo>
                    <a:pt x="67" y="568"/>
                  </a:lnTo>
                  <a:lnTo>
                    <a:pt x="133" y="601"/>
                  </a:lnTo>
                  <a:lnTo>
                    <a:pt x="234" y="634"/>
                  </a:lnTo>
                  <a:lnTo>
                    <a:pt x="1435" y="468"/>
                  </a:lnTo>
                  <a:lnTo>
                    <a:pt x="1535" y="434"/>
                  </a:lnTo>
                  <a:lnTo>
                    <a:pt x="1601" y="401"/>
                  </a:lnTo>
                  <a:lnTo>
                    <a:pt x="1668" y="301"/>
                  </a:lnTo>
                  <a:lnTo>
                    <a:pt x="1668" y="234"/>
                  </a:lnTo>
                  <a:lnTo>
                    <a:pt x="1668" y="134"/>
                  </a:lnTo>
                  <a:lnTo>
                    <a:pt x="1601" y="67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242275" y="1981300"/>
              <a:ext cx="60075" cy="21700"/>
            </a:xfrm>
            <a:custGeom>
              <a:rect b="b" l="l" r="r" t="t"/>
              <a:pathLst>
                <a:path extrusionOk="0" h="868" w="2403">
                  <a:moveTo>
                    <a:pt x="201" y="0"/>
                  </a:moveTo>
                  <a:lnTo>
                    <a:pt x="101" y="34"/>
                  </a:lnTo>
                  <a:lnTo>
                    <a:pt x="68" y="100"/>
                  </a:lnTo>
                  <a:lnTo>
                    <a:pt x="1" y="167"/>
                  </a:lnTo>
                  <a:lnTo>
                    <a:pt x="1" y="267"/>
                  </a:lnTo>
                  <a:lnTo>
                    <a:pt x="34" y="334"/>
                  </a:lnTo>
                  <a:lnTo>
                    <a:pt x="68" y="434"/>
                  </a:lnTo>
                  <a:lnTo>
                    <a:pt x="168" y="467"/>
                  </a:lnTo>
                  <a:lnTo>
                    <a:pt x="668" y="601"/>
                  </a:lnTo>
                  <a:lnTo>
                    <a:pt x="1169" y="701"/>
                  </a:lnTo>
                  <a:lnTo>
                    <a:pt x="1669" y="801"/>
                  </a:lnTo>
                  <a:lnTo>
                    <a:pt x="2169" y="868"/>
                  </a:lnTo>
                  <a:lnTo>
                    <a:pt x="2269" y="868"/>
                  </a:lnTo>
                  <a:lnTo>
                    <a:pt x="2336" y="801"/>
                  </a:lnTo>
                  <a:lnTo>
                    <a:pt x="2403" y="734"/>
                  </a:lnTo>
                  <a:lnTo>
                    <a:pt x="2403" y="634"/>
                  </a:lnTo>
                  <a:lnTo>
                    <a:pt x="2403" y="567"/>
                  </a:lnTo>
                  <a:lnTo>
                    <a:pt x="2336" y="467"/>
                  </a:lnTo>
                  <a:lnTo>
                    <a:pt x="2269" y="434"/>
                  </a:lnTo>
                  <a:lnTo>
                    <a:pt x="2169" y="401"/>
                  </a:lnTo>
                  <a:lnTo>
                    <a:pt x="1702" y="334"/>
                  </a:lnTo>
                  <a:lnTo>
                    <a:pt x="1235" y="2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254800" y="1892875"/>
              <a:ext cx="47550" cy="25050"/>
            </a:xfrm>
            <a:custGeom>
              <a:rect b="b" l="l" r="r" t="t"/>
              <a:pathLst>
                <a:path extrusionOk="0" h="1002" w="1902">
                  <a:moveTo>
                    <a:pt x="167" y="1"/>
                  </a:moveTo>
                  <a:lnTo>
                    <a:pt x="67" y="34"/>
                  </a:lnTo>
                  <a:lnTo>
                    <a:pt x="0" y="101"/>
                  </a:lnTo>
                  <a:lnTo>
                    <a:pt x="0" y="201"/>
                  </a:lnTo>
                  <a:lnTo>
                    <a:pt x="0" y="268"/>
                  </a:lnTo>
                  <a:lnTo>
                    <a:pt x="34" y="368"/>
                  </a:lnTo>
                  <a:lnTo>
                    <a:pt x="100" y="434"/>
                  </a:lnTo>
                  <a:lnTo>
                    <a:pt x="834" y="735"/>
                  </a:lnTo>
                  <a:lnTo>
                    <a:pt x="1602" y="1002"/>
                  </a:lnTo>
                  <a:lnTo>
                    <a:pt x="1802" y="1002"/>
                  </a:lnTo>
                  <a:lnTo>
                    <a:pt x="1869" y="935"/>
                  </a:lnTo>
                  <a:lnTo>
                    <a:pt x="1902" y="835"/>
                  </a:lnTo>
                  <a:lnTo>
                    <a:pt x="1902" y="768"/>
                  </a:lnTo>
                  <a:lnTo>
                    <a:pt x="1869" y="668"/>
                  </a:lnTo>
                  <a:lnTo>
                    <a:pt x="1802" y="601"/>
                  </a:lnTo>
                  <a:lnTo>
                    <a:pt x="1735" y="568"/>
                  </a:lnTo>
                  <a:lnTo>
                    <a:pt x="1034" y="33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297325" y="1791125"/>
              <a:ext cx="39225" cy="35900"/>
            </a:xfrm>
            <a:custGeom>
              <a:rect b="b" l="l" r="r" t="t"/>
              <a:pathLst>
                <a:path extrusionOk="0" h="1436" w="1569">
                  <a:moveTo>
                    <a:pt x="201" y="1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1" y="167"/>
                  </a:lnTo>
                  <a:lnTo>
                    <a:pt x="1" y="234"/>
                  </a:lnTo>
                  <a:lnTo>
                    <a:pt x="1" y="334"/>
                  </a:lnTo>
                  <a:lnTo>
                    <a:pt x="67" y="401"/>
                  </a:lnTo>
                  <a:lnTo>
                    <a:pt x="301" y="701"/>
                  </a:lnTo>
                  <a:lnTo>
                    <a:pt x="601" y="968"/>
                  </a:lnTo>
                  <a:lnTo>
                    <a:pt x="902" y="1202"/>
                  </a:lnTo>
                  <a:lnTo>
                    <a:pt x="1235" y="1435"/>
                  </a:lnTo>
                  <a:lnTo>
                    <a:pt x="1402" y="1435"/>
                  </a:lnTo>
                  <a:lnTo>
                    <a:pt x="1502" y="1402"/>
                  </a:lnTo>
                  <a:lnTo>
                    <a:pt x="1535" y="1335"/>
                  </a:lnTo>
                  <a:lnTo>
                    <a:pt x="1569" y="1235"/>
                  </a:lnTo>
                  <a:lnTo>
                    <a:pt x="1569" y="1168"/>
                  </a:lnTo>
                  <a:lnTo>
                    <a:pt x="1535" y="1068"/>
                  </a:lnTo>
                  <a:lnTo>
                    <a:pt x="1469" y="1001"/>
                  </a:lnTo>
                  <a:lnTo>
                    <a:pt x="1168" y="801"/>
                  </a:lnTo>
                  <a:lnTo>
                    <a:pt x="1068" y="768"/>
                  </a:lnTo>
                  <a:lnTo>
                    <a:pt x="1068" y="735"/>
                  </a:lnTo>
                  <a:lnTo>
                    <a:pt x="1035" y="735"/>
                  </a:lnTo>
                  <a:lnTo>
                    <a:pt x="902" y="601"/>
                  </a:lnTo>
                  <a:lnTo>
                    <a:pt x="635" y="368"/>
                  </a:lnTo>
                  <a:lnTo>
                    <a:pt x="368" y="67"/>
                  </a:lnTo>
                  <a:lnTo>
                    <a:pt x="301" y="3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434125" y="1688525"/>
              <a:ext cx="15875" cy="30075"/>
            </a:xfrm>
            <a:custGeom>
              <a:rect b="b" l="l" r="r" t="t"/>
              <a:pathLst>
                <a:path extrusionOk="0" h="1203" w="635">
                  <a:moveTo>
                    <a:pt x="167" y="1"/>
                  </a:moveTo>
                  <a:lnTo>
                    <a:pt x="100" y="34"/>
                  </a:lnTo>
                  <a:lnTo>
                    <a:pt x="34" y="101"/>
                  </a:lnTo>
                  <a:lnTo>
                    <a:pt x="0" y="201"/>
                  </a:lnTo>
                  <a:lnTo>
                    <a:pt x="0" y="301"/>
                  </a:lnTo>
                  <a:lnTo>
                    <a:pt x="167" y="1002"/>
                  </a:lnTo>
                  <a:lnTo>
                    <a:pt x="234" y="1102"/>
                  </a:lnTo>
                  <a:lnTo>
                    <a:pt x="300" y="1169"/>
                  </a:lnTo>
                  <a:lnTo>
                    <a:pt x="367" y="1202"/>
                  </a:lnTo>
                  <a:lnTo>
                    <a:pt x="467" y="1169"/>
                  </a:lnTo>
                  <a:lnTo>
                    <a:pt x="534" y="1135"/>
                  </a:lnTo>
                  <a:lnTo>
                    <a:pt x="601" y="1069"/>
                  </a:lnTo>
                  <a:lnTo>
                    <a:pt x="634" y="968"/>
                  </a:lnTo>
                  <a:lnTo>
                    <a:pt x="634" y="902"/>
                  </a:lnTo>
                  <a:lnTo>
                    <a:pt x="467" y="168"/>
                  </a:lnTo>
                  <a:lnTo>
                    <a:pt x="434" y="68"/>
                  </a:lnTo>
                  <a:lnTo>
                    <a:pt x="367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489175" y="1680200"/>
              <a:ext cx="13350" cy="31725"/>
            </a:xfrm>
            <a:custGeom>
              <a:rect b="b" l="l" r="r" t="t"/>
              <a:pathLst>
                <a:path extrusionOk="0" h="1269" w="534">
                  <a:moveTo>
                    <a:pt x="234" y="0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67" y="1035"/>
                  </a:lnTo>
                  <a:lnTo>
                    <a:pt x="100" y="1135"/>
                  </a:lnTo>
                  <a:lnTo>
                    <a:pt x="134" y="1201"/>
                  </a:lnTo>
                  <a:lnTo>
                    <a:pt x="200" y="1268"/>
                  </a:lnTo>
                  <a:lnTo>
                    <a:pt x="400" y="1268"/>
                  </a:lnTo>
                  <a:lnTo>
                    <a:pt x="467" y="1201"/>
                  </a:lnTo>
                  <a:lnTo>
                    <a:pt x="534" y="1135"/>
                  </a:lnTo>
                  <a:lnTo>
                    <a:pt x="534" y="1035"/>
                  </a:lnTo>
                  <a:lnTo>
                    <a:pt x="467" y="234"/>
                  </a:lnTo>
                  <a:lnTo>
                    <a:pt x="434" y="134"/>
                  </a:lnTo>
                  <a:lnTo>
                    <a:pt x="400" y="67"/>
                  </a:lnTo>
                  <a:lnTo>
                    <a:pt x="300" y="34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595925" y="1751100"/>
              <a:ext cx="35900" cy="37550"/>
            </a:xfrm>
            <a:custGeom>
              <a:rect b="b" l="l" r="r" t="t"/>
              <a:pathLst>
                <a:path extrusionOk="0" h="1502" w="1436">
                  <a:moveTo>
                    <a:pt x="1101" y="0"/>
                  </a:moveTo>
                  <a:lnTo>
                    <a:pt x="1035" y="67"/>
                  </a:lnTo>
                  <a:lnTo>
                    <a:pt x="67" y="1101"/>
                  </a:lnTo>
                  <a:lnTo>
                    <a:pt x="1" y="1168"/>
                  </a:lnTo>
                  <a:lnTo>
                    <a:pt x="1" y="1268"/>
                  </a:lnTo>
                  <a:lnTo>
                    <a:pt x="1" y="1368"/>
                  </a:lnTo>
                  <a:lnTo>
                    <a:pt x="67" y="1435"/>
                  </a:lnTo>
                  <a:lnTo>
                    <a:pt x="134" y="1501"/>
                  </a:lnTo>
                  <a:lnTo>
                    <a:pt x="334" y="1501"/>
                  </a:lnTo>
                  <a:lnTo>
                    <a:pt x="401" y="1435"/>
                  </a:lnTo>
                  <a:lnTo>
                    <a:pt x="1368" y="401"/>
                  </a:lnTo>
                  <a:lnTo>
                    <a:pt x="1402" y="300"/>
                  </a:lnTo>
                  <a:lnTo>
                    <a:pt x="1435" y="234"/>
                  </a:lnTo>
                  <a:lnTo>
                    <a:pt x="1435" y="134"/>
                  </a:lnTo>
                  <a:lnTo>
                    <a:pt x="1368" y="67"/>
                  </a:lnTo>
                  <a:lnTo>
                    <a:pt x="1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654300" y="1902900"/>
              <a:ext cx="30050" cy="23375"/>
            </a:xfrm>
            <a:custGeom>
              <a:rect b="b" l="l" r="r" t="t"/>
              <a:pathLst>
                <a:path extrusionOk="0" h="935" w="1202">
                  <a:moveTo>
                    <a:pt x="935" y="0"/>
                  </a:moveTo>
                  <a:lnTo>
                    <a:pt x="868" y="33"/>
                  </a:lnTo>
                  <a:lnTo>
                    <a:pt x="134" y="501"/>
                  </a:lnTo>
                  <a:lnTo>
                    <a:pt x="68" y="567"/>
                  </a:lnTo>
                  <a:lnTo>
                    <a:pt x="34" y="634"/>
                  </a:lnTo>
                  <a:lnTo>
                    <a:pt x="1" y="734"/>
                  </a:lnTo>
                  <a:lnTo>
                    <a:pt x="34" y="834"/>
                  </a:lnTo>
                  <a:lnTo>
                    <a:pt x="101" y="901"/>
                  </a:lnTo>
                  <a:lnTo>
                    <a:pt x="201" y="934"/>
                  </a:lnTo>
                  <a:lnTo>
                    <a:pt x="268" y="934"/>
                  </a:lnTo>
                  <a:lnTo>
                    <a:pt x="368" y="901"/>
                  </a:lnTo>
                  <a:lnTo>
                    <a:pt x="1102" y="434"/>
                  </a:lnTo>
                  <a:lnTo>
                    <a:pt x="1169" y="367"/>
                  </a:lnTo>
                  <a:lnTo>
                    <a:pt x="1202" y="267"/>
                  </a:lnTo>
                  <a:lnTo>
                    <a:pt x="1202" y="200"/>
                  </a:lnTo>
                  <a:lnTo>
                    <a:pt x="1169" y="100"/>
                  </a:lnTo>
                  <a:lnTo>
                    <a:pt x="1102" y="33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623450" y="2106400"/>
              <a:ext cx="30050" cy="14200"/>
            </a:xfrm>
            <a:custGeom>
              <a:rect b="b" l="l" r="r" t="t"/>
              <a:pathLst>
                <a:path extrusionOk="0" h="568" w="1202">
                  <a:moveTo>
                    <a:pt x="234" y="1"/>
                  </a:moveTo>
                  <a:lnTo>
                    <a:pt x="134" y="34"/>
                  </a:lnTo>
                  <a:lnTo>
                    <a:pt x="67" y="101"/>
                  </a:lnTo>
                  <a:lnTo>
                    <a:pt x="0" y="167"/>
                  </a:lnTo>
                  <a:lnTo>
                    <a:pt x="0" y="234"/>
                  </a:lnTo>
                  <a:lnTo>
                    <a:pt x="0" y="334"/>
                  </a:lnTo>
                  <a:lnTo>
                    <a:pt x="67" y="401"/>
                  </a:lnTo>
                  <a:lnTo>
                    <a:pt x="134" y="468"/>
                  </a:lnTo>
                  <a:lnTo>
                    <a:pt x="234" y="501"/>
                  </a:lnTo>
                  <a:lnTo>
                    <a:pt x="968" y="568"/>
                  </a:lnTo>
                  <a:lnTo>
                    <a:pt x="1035" y="534"/>
                  </a:lnTo>
                  <a:lnTo>
                    <a:pt x="1135" y="501"/>
                  </a:lnTo>
                  <a:lnTo>
                    <a:pt x="1168" y="434"/>
                  </a:lnTo>
                  <a:lnTo>
                    <a:pt x="1202" y="334"/>
                  </a:lnTo>
                  <a:lnTo>
                    <a:pt x="1168" y="234"/>
                  </a:lnTo>
                  <a:lnTo>
                    <a:pt x="1135" y="167"/>
                  </a:lnTo>
                  <a:lnTo>
                    <a:pt x="1035" y="134"/>
                  </a:lnTo>
                  <a:lnTo>
                    <a:pt x="968" y="1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619275" y="2185650"/>
              <a:ext cx="38400" cy="11700"/>
            </a:xfrm>
            <a:custGeom>
              <a:rect b="b" l="l" r="r" t="t"/>
              <a:pathLst>
                <a:path extrusionOk="0" h="468" w="1536">
                  <a:moveTo>
                    <a:pt x="234" y="0"/>
                  </a:moveTo>
                  <a:lnTo>
                    <a:pt x="134" y="33"/>
                  </a:lnTo>
                  <a:lnTo>
                    <a:pt x="67" y="67"/>
                  </a:lnTo>
                  <a:lnTo>
                    <a:pt x="34" y="133"/>
                  </a:lnTo>
                  <a:lnTo>
                    <a:pt x="1" y="234"/>
                  </a:lnTo>
                  <a:lnTo>
                    <a:pt x="34" y="334"/>
                  </a:lnTo>
                  <a:lnTo>
                    <a:pt x="67" y="400"/>
                  </a:lnTo>
                  <a:lnTo>
                    <a:pt x="134" y="434"/>
                  </a:lnTo>
                  <a:lnTo>
                    <a:pt x="234" y="467"/>
                  </a:lnTo>
                  <a:lnTo>
                    <a:pt x="1302" y="467"/>
                  </a:lnTo>
                  <a:lnTo>
                    <a:pt x="1369" y="434"/>
                  </a:lnTo>
                  <a:lnTo>
                    <a:pt x="1469" y="400"/>
                  </a:lnTo>
                  <a:lnTo>
                    <a:pt x="1502" y="334"/>
                  </a:lnTo>
                  <a:lnTo>
                    <a:pt x="1535" y="234"/>
                  </a:lnTo>
                  <a:lnTo>
                    <a:pt x="1502" y="133"/>
                  </a:lnTo>
                  <a:lnTo>
                    <a:pt x="1435" y="67"/>
                  </a:lnTo>
                  <a:lnTo>
                    <a:pt x="1369" y="33"/>
                  </a:lnTo>
                  <a:lnTo>
                    <a:pt x="1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624275" y="2138925"/>
              <a:ext cx="28400" cy="14200"/>
            </a:xfrm>
            <a:custGeom>
              <a:rect b="b" l="l" r="r" t="t"/>
              <a:pathLst>
                <a:path extrusionOk="0" h="568" w="1136">
                  <a:moveTo>
                    <a:pt x="234" y="1"/>
                  </a:moveTo>
                  <a:lnTo>
                    <a:pt x="134" y="34"/>
                  </a:lnTo>
                  <a:lnTo>
                    <a:pt x="68" y="67"/>
                  </a:lnTo>
                  <a:lnTo>
                    <a:pt x="34" y="168"/>
                  </a:lnTo>
                  <a:lnTo>
                    <a:pt x="1" y="234"/>
                  </a:lnTo>
                  <a:lnTo>
                    <a:pt x="34" y="334"/>
                  </a:lnTo>
                  <a:lnTo>
                    <a:pt x="68" y="401"/>
                  </a:lnTo>
                  <a:lnTo>
                    <a:pt x="134" y="434"/>
                  </a:lnTo>
                  <a:lnTo>
                    <a:pt x="234" y="468"/>
                  </a:lnTo>
                  <a:lnTo>
                    <a:pt x="868" y="568"/>
                  </a:lnTo>
                  <a:lnTo>
                    <a:pt x="968" y="535"/>
                  </a:lnTo>
                  <a:lnTo>
                    <a:pt x="1035" y="501"/>
                  </a:lnTo>
                  <a:lnTo>
                    <a:pt x="1102" y="401"/>
                  </a:lnTo>
                  <a:lnTo>
                    <a:pt x="1135" y="334"/>
                  </a:lnTo>
                  <a:lnTo>
                    <a:pt x="1102" y="234"/>
                  </a:lnTo>
                  <a:lnTo>
                    <a:pt x="1035" y="168"/>
                  </a:lnTo>
                  <a:lnTo>
                    <a:pt x="1002" y="134"/>
                  </a:lnTo>
                  <a:lnTo>
                    <a:pt x="868" y="1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31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1422550" y="1383300"/>
            <a:ext cx="6298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Thank you!</a:t>
            </a:r>
            <a:endParaRPr sz="6200"/>
          </a:p>
          <a:p>
            <a:pPr indent="0" lvl="0" marL="0" rtl="0" algn="ctr">
              <a:spcBef>
                <a:spcPts val="100"/>
              </a:spcBef>
              <a:spcAft>
                <a:spcPts val="100"/>
              </a:spcAft>
              <a:buNone/>
            </a:pPr>
            <a:r>
              <a:rPr lang="en"/>
              <a:t>Q &amp; A</a:t>
            </a:r>
            <a:endParaRPr/>
          </a:p>
        </p:txBody>
      </p:sp>
      <p:sp>
        <p:nvSpPr>
          <p:cNvPr id="936" name="Google Shape;936;p58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7" name="Google Shape;937;p58"/>
          <p:cNvSpPr/>
          <p:nvPr/>
        </p:nvSpPr>
        <p:spPr>
          <a:xfrm>
            <a:off x="884400" y="2835847"/>
            <a:ext cx="1348200" cy="1348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8" name="Google Shape;938;p58"/>
          <p:cNvGrpSpPr/>
          <p:nvPr/>
        </p:nvGrpSpPr>
        <p:grpSpPr>
          <a:xfrm rot="-1454802">
            <a:off x="999044" y="2173549"/>
            <a:ext cx="1003606" cy="2407196"/>
            <a:chOff x="294000" y="2956300"/>
            <a:chExt cx="485450" cy="1164375"/>
          </a:xfrm>
        </p:grpSpPr>
        <p:sp>
          <p:nvSpPr>
            <p:cNvPr id="939" name="Google Shape;939;p58"/>
            <p:cNvSpPr/>
            <p:nvPr/>
          </p:nvSpPr>
          <p:spPr>
            <a:xfrm>
              <a:off x="354050" y="3063900"/>
              <a:ext cx="350325" cy="956700"/>
            </a:xfrm>
            <a:custGeom>
              <a:rect b="b" l="l" r="r" t="t"/>
              <a:pathLst>
                <a:path extrusionOk="0" h="38268" w="14013">
                  <a:moveTo>
                    <a:pt x="6973" y="1"/>
                  </a:moveTo>
                  <a:lnTo>
                    <a:pt x="6473" y="34"/>
                  </a:lnTo>
                  <a:lnTo>
                    <a:pt x="5972" y="134"/>
                  </a:lnTo>
                  <a:lnTo>
                    <a:pt x="5605" y="234"/>
                  </a:lnTo>
                  <a:lnTo>
                    <a:pt x="5238" y="368"/>
                  </a:lnTo>
                  <a:lnTo>
                    <a:pt x="4871" y="535"/>
                  </a:lnTo>
                  <a:lnTo>
                    <a:pt x="4538" y="735"/>
                  </a:lnTo>
                  <a:lnTo>
                    <a:pt x="4204" y="935"/>
                  </a:lnTo>
                  <a:lnTo>
                    <a:pt x="3870" y="1168"/>
                  </a:lnTo>
                  <a:lnTo>
                    <a:pt x="3237" y="1669"/>
                  </a:lnTo>
                  <a:lnTo>
                    <a:pt x="2703" y="2203"/>
                  </a:lnTo>
                  <a:lnTo>
                    <a:pt x="2202" y="2770"/>
                  </a:lnTo>
                  <a:lnTo>
                    <a:pt x="1735" y="3370"/>
                  </a:lnTo>
                  <a:lnTo>
                    <a:pt x="1302" y="4004"/>
                  </a:lnTo>
                  <a:lnTo>
                    <a:pt x="935" y="4705"/>
                  </a:lnTo>
                  <a:lnTo>
                    <a:pt x="634" y="5372"/>
                  </a:lnTo>
                  <a:lnTo>
                    <a:pt x="401" y="6106"/>
                  </a:lnTo>
                  <a:lnTo>
                    <a:pt x="201" y="6840"/>
                  </a:lnTo>
                  <a:lnTo>
                    <a:pt x="100" y="7441"/>
                  </a:lnTo>
                  <a:lnTo>
                    <a:pt x="34" y="8074"/>
                  </a:lnTo>
                  <a:lnTo>
                    <a:pt x="0" y="8675"/>
                  </a:lnTo>
                  <a:lnTo>
                    <a:pt x="0" y="9275"/>
                  </a:lnTo>
                  <a:lnTo>
                    <a:pt x="34" y="9909"/>
                  </a:lnTo>
                  <a:lnTo>
                    <a:pt x="67" y="10510"/>
                  </a:lnTo>
                  <a:lnTo>
                    <a:pt x="201" y="11744"/>
                  </a:lnTo>
                  <a:lnTo>
                    <a:pt x="434" y="13246"/>
                  </a:lnTo>
                  <a:lnTo>
                    <a:pt x="701" y="14747"/>
                  </a:lnTo>
                  <a:lnTo>
                    <a:pt x="1001" y="16248"/>
                  </a:lnTo>
                  <a:lnTo>
                    <a:pt x="1368" y="17716"/>
                  </a:lnTo>
                  <a:lnTo>
                    <a:pt x="1769" y="19184"/>
                  </a:lnTo>
                  <a:lnTo>
                    <a:pt x="2236" y="20652"/>
                  </a:lnTo>
                  <a:lnTo>
                    <a:pt x="2736" y="22087"/>
                  </a:lnTo>
                  <a:lnTo>
                    <a:pt x="3270" y="23521"/>
                  </a:lnTo>
                  <a:lnTo>
                    <a:pt x="3604" y="24322"/>
                  </a:lnTo>
                  <a:lnTo>
                    <a:pt x="3904" y="25156"/>
                  </a:lnTo>
                  <a:lnTo>
                    <a:pt x="4171" y="25990"/>
                  </a:lnTo>
                  <a:lnTo>
                    <a:pt x="4271" y="26390"/>
                  </a:lnTo>
                  <a:lnTo>
                    <a:pt x="4371" y="26824"/>
                  </a:lnTo>
                  <a:lnTo>
                    <a:pt x="4438" y="27558"/>
                  </a:lnTo>
                  <a:lnTo>
                    <a:pt x="4438" y="28292"/>
                  </a:lnTo>
                  <a:lnTo>
                    <a:pt x="4438" y="29026"/>
                  </a:lnTo>
                  <a:lnTo>
                    <a:pt x="4371" y="29760"/>
                  </a:lnTo>
                  <a:lnTo>
                    <a:pt x="3870" y="37700"/>
                  </a:lnTo>
                  <a:lnTo>
                    <a:pt x="7407" y="38268"/>
                  </a:lnTo>
                  <a:lnTo>
                    <a:pt x="7474" y="35832"/>
                  </a:lnTo>
                  <a:lnTo>
                    <a:pt x="7574" y="33363"/>
                  </a:lnTo>
                  <a:lnTo>
                    <a:pt x="7707" y="30894"/>
                  </a:lnTo>
                  <a:lnTo>
                    <a:pt x="7874" y="28459"/>
                  </a:lnTo>
                  <a:lnTo>
                    <a:pt x="7941" y="27725"/>
                  </a:lnTo>
                  <a:lnTo>
                    <a:pt x="8041" y="26958"/>
                  </a:lnTo>
                  <a:lnTo>
                    <a:pt x="8107" y="26591"/>
                  </a:lnTo>
                  <a:lnTo>
                    <a:pt x="8174" y="26257"/>
                  </a:lnTo>
                  <a:lnTo>
                    <a:pt x="8308" y="25890"/>
                  </a:lnTo>
                  <a:lnTo>
                    <a:pt x="8441" y="25556"/>
                  </a:lnTo>
                  <a:lnTo>
                    <a:pt x="8708" y="25023"/>
                  </a:lnTo>
                  <a:lnTo>
                    <a:pt x="9042" y="24556"/>
                  </a:lnTo>
                  <a:lnTo>
                    <a:pt x="9709" y="23588"/>
                  </a:lnTo>
                  <a:lnTo>
                    <a:pt x="10176" y="22954"/>
                  </a:lnTo>
                  <a:lnTo>
                    <a:pt x="10610" y="22254"/>
                  </a:lnTo>
                  <a:lnTo>
                    <a:pt x="11010" y="21553"/>
                  </a:lnTo>
                  <a:lnTo>
                    <a:pt x="11377" y="20852"/>
                  </a:lnTo>
                  <a:lnTo>
                    <a:pt x="11744" y="20118"/>
                  </a:lnTo>
                  <a:lnTo>
                    <a:pt x="12044" y="19384"/>
                  </a:lnTo>
                  <a:lnTo>
                    <a:pt x="12345" y="18617"/>
                  </a:lnTo>
                  <a:lnTo>
                    <a:pt x="12611" y="17850"/>
                  </a:lnTo>
                  <a:lnTo>
                    <a:pt x="12878" y="17082"/>
                  </a:lnTo>
                  <a:lnTo>
                    <a:pt x="13079" y="16315"/>
                  </a:lnTo>
                  <a:lnTo>
                    <a:pt x="13279" y="15514"/>
                  </a:lnTo>
                  <a:lnTo>
                    <a:pt x="13445" y="14714"/>
                  </a:lnTo>
                  <a:lnTo>
                    <a:pt x="13579" y="13913"/>
                  </a:lnTo>
                  <a:lnTo>
                    <a:pt x="13712" y="13112"/>
                  </a:lnTo>
                  <a:lnTo>
                    <a:pt x="13812" y="12311"/>
                  </a:lnTo>
                  <a:lnTo>
                    <a:pt x="13913" y="11511"/>
                  </a:lnTo>
                  <a:lnTo>
                    <a:pt x="13979" y="10477"/>
                  </a:lnTo>
                  <a:lnTo>
                    <a:pt x="14013" y="9442"/>
                  </a:lnTo>
                  <a:lnTo>
                    <a:pt x="13979" y="8441"/>
                  </a:lnTo>
                  <a:lnTo>
                    <a:pt x="13913" y="7407"/>
                  </a:lnTo>
                  <a:lnTo>
                    <a:pt x="13846" y="6907"/>
                  </a:lnTo>
                  <a:lnTo>
                    <a:pt x="13746" y="6406"/>
                  </a:lnTo>
                  <a:lnTo>
                    <a:pt x="13646" y="5906"/>
                  </a:lnTo>
                  <a:lnTo>
                    <a:pt x="13512" y="5439"/>
                  </a:lnTo>
                  <a:lnTo>
                    <a:pt x="13345" y="4938"/>
                  </a:lnTo>
                  <a:lnTo>
                    <a:pt x="13179" y="4471"/>
                  </a:lnTo>
                  <a:lnTo>
                    <a:pt x="12945" y="4004"/>
                  </a:lnTo>
                  <a:lnTo>
                    <a:pt x="12712" y="3571"/>
                  </a:lnTo>
                  <a:lnTo>
                    <a:pt x="12478" y="3137"/>
                  </a:lnTo>
                  <a:lnTo>
                    <a:pt x="12178" y="2703"/>
                  </a:lnTo>
                  <a:lnTo>
                    <a:pt x="11844" y="2303"/>
                  </a:lnTo>
                  <a:lnTo>
                    <a:pt x="11477" y="1936"/>
                  </a:lnTo>
                  <a:lnTo>
                    <a:pt x="11110" y="1569"/>
                  </a:lnTo>
                  <a:lnTo>
                    <a:pt x="10710" y="1268"/>
                  </a:lnTo>
                  <a:lnTo>
                    <a:pt x="10276" y="968"/>
                  </a:lnTo>
                  <a:lnTo>
                    <a:pt x="9842" y="701"/>
                  </a:lnTo>
                  <a:lnTo>
                    <a:pt x="9375" y="468"/>
                  </a:lnTo>
                  <a:lnTo>
                    <a:pt x="8908" y="301"/>
                  </a:lnTo>
                  <a:lnTo>
                    <a:pt x="8441" y="168"/>
                  </a:lnTo>
                  <a:lnTo>
                    <a:pt x="7941" y="34"/>
                  </a:lnTo>
                  <a:lnTo>
                    <a:pt x="74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8"/>
            <p:cNvSpPr/>
            <p:nvPr/>
          </p:nvSpPr>
          <p:spPr>
            <a:xfrm>
              <a:off x="354050" y="3063900"/>
              <a:ext cx="350325" cy="956700"/>
            </a:xfrm>
            <a:custGeom>
              <a:rect b="b" l="l" r="r" t="t"/>
              <a:pathLst>
                <a:path extrusionOk="0" fill="none" h="38268" w="14013">
                  <a:moveTo>
                    <a:pt x="3870" y="37700"/>
                  </a:moveTo>
                  <a:lnTo>
                    <a:pt x="3870" y="37700"/>
                  </a:lnTo>
                  <a:lnTo>
                    <a:pt x="4371" y="29760"/>
                  </a:lnTo>
                  <a:lnTo>
                    <a:pt x="4371" y="29760"/>
                  </a:lnTo>
                  <a:lnTo>
                    <a:pt x="4438" y="29026"/>
                  </a:lnTo>
                  <a:lnTo>
                    <a:pt x="4438" y="28292"/>
                  </a:lnTo>
                  <a:lnTo>
                    <a:pt x="4438" y="27558"/>
                  </a:lnTo>
                  <a:lnTo>
                    <a:pt x="4371" y="26824"/>
                  </a:lnTo>
                  <a:lnTo>
                    <a:pt x="4371" y="26824"/>
                  </a:lnTo>
                  <a:lnTo>
                    <a:pt x="4271" y="26390"/>
                  </a:lnTo>
                  <a:lnTo>
                    <a:pt x="4171" y="25990"/>
                  </a:lnTo>
                  <a:lnTo>
                    <a:pt x="3904" y="25156"/>
                  </a:lnTo>
                  <a:lnTo>
                    <a:pt x="3604" y="24322"/>
                  </a:lnTo>
                  <a:lnTo>
                    <a:pt x="3270" y="23521"/>
                  </a:lnTo>
                  <a:lnTo>
                    <a:pt x="3270" y="23521"/>
                  </a:lnTo>
                  <a:lnTo>
                    <a:pt x="2736" y="22087"/>
                  </a:lnTo>
                  <a:lnTo>
                    <a:pt x="2236" y="20652"/>
                  </a:lnTo>
                  <a:lnTo>
                    <a:pt x="1769" y="19184"/>
                  </a:lnTo>
                  <a:lnTo>
                    <a:pt x="1368" y="17716"/>
                  </a:lnTo>
                  <a:lnTo>
                    <a:pt x="1001" y="16248"/>
                  </a:lnTo>
                  <a:lnTo>
                    <a:pt x="701" y="14747"/>
                  </a:lnTo>
                  <a:lnTo>
                    <a:pt x="434" y="13246"/>
                  </a:lnTo>
                  <a:lnTo>
                    <a:pt x="201" y="11744"/>
                  </a:lnTo>
                  <a:lnTo>
                    <a:pt x="201" y="11744"/>
                  </a:lnTo>
                  <a:lnTo>
                    <a:pt x="67" y="10510"/>
                  </a:lnTo>
                  <a:lnTo>
                    <a:pt x="34" y="9909"/>
                  </a:lnTo>
                  <a:lnTo>
                    <a:pt x="0" y="9275"/>
                  </a:lnTo>
                  <a:lnTo>
                    <a:pt x="0" y="8675"/>
                  </a:lnTo>
                  <a:lnTo>
                    <a:pt x="34" y="8074"/>
                  </a:lnTo>
                  <a:lnTo>
                    <a:pt x="100" y="7441"/>
                  </a:lnTo>
                  <a:lnTo>
                    <a:pt x="201" y="6840"/>
                  </a:lnTo>
                  <a:lnTo>
                    <a:pt x="201" y="6840"/>
                  </a:lnTo>
                  <a:lnTo>
                    <a:pt x="401" y="6106"/>
                  </a:lnTo>
                  <a:lnTo>
                    <a:pt x="634" y="5372"/>
                  </a:lnTo>
                  <a:lnTo>
                    <a:pt x="935" y="4705"/>
                  </a:lnTo>
                  <a:lnTo>
                    <a:pt x="1302" y="4004"/>
                  </a:lnTo>
                  <a:lnTo>
                    <a:pt x="1735" y="3370"/>
                  </a:lnTo>
                  <a:lnTo>
                    <a:pt x="2202" y="2770"/>
                  </a:lnTo>
                  <a:lnTo>
                    <a:pt x="2703" y="2203"/>
                  </a:lnTo>
                  <a:lnTo>
                    <a:pt x="3237" y="1669"/>
                  </a:lnTo>
                  <a:lnTo>
                    <a:pt x="3237" y="1669"/>
                  </a:lnTo>
                  <a:lnTo>
                    <a:pt x="3870" y="1168"/>
                  </a:lnTo>
                  <a:lnTo>
                    <a:pt x="4204" y="935"/>
                  </a:lnTo>
                  <a:lnTo>
                    <a:pt x="4538" y="735"/>
                  </a:lnTo>
                  <a:lnTo>
                    <a:pt x="4871" y="535"/>
                  </a:lnTo>
                  <a:lnTo>
                    <a:pt x="5238" y="368"/>
                  </a:lnTo>
                  <a:lnTo>
                    <a:pt x="5605" y="234"/>
                  </a:lnTo>
                  <a:lnTo>
                    <a:pt x="5972" y="134"/>
                  </a:lnTo>
                  <a:lnTo>
                    <a:pt x="5972" y="134"/>
                  </a:lnTo>
                  <a:lnTo>
                    <a:pt x="6473" y="34"/>
                  </a:lnTo>
                  <a:lnTo>
                    <a:pt x="6973" y="1"/>
                  </a:lnTo>
                  <a:lnTo>
                    <a:pt x="7474" y="1"/>
                  </a:lnTo>
                  <a:lnTo>
                    <a:pt x="7941" y="34"/>
                  </a:lnTo>
                  <a:lnTo>
                    <a:pt x="8441" y="168"/>
                  </a:lnTo>
                  <a:lnTo>
                    <a:pt x="8908" y="301"/>
                  </a:lnTo>
                  <a:lnTo>
                    <a:pt x="9375" y="468"/>
                  </a:lnTo>
                  <a:lnTo>
                    <a:pt x="9842" y="701"/>
                  </a:lnTo>
                  <a:lnTo>
                    <a:pt x="10276" y="968"/>
                  </a:lnTo>
                  <a:lnTo>
                    <a:pt x="10710" y="1268"/>
                  </a:lnTo>
                  <a:lnTo>
                    <a:pt x="11110" y="1569"/>
                  </a:lnTo>
                  <a:lnTo>
                    <a:pt x="11477" y="1936"/>
                  </a:lnTo>
                  <a:lnTo>
                    <a:pt x="11844" y="2303"/>
                  </a:lnTo>
                  <a:lnTo>
                    <a:pt x="12178" y="2703"/>
                  </a:lnTo>
                  <a:lnTo>
                    <a:pt x="12478" y="3137"/>
                  </a:lnTo>
                  <a:lnTo>
                    <a:pt x="12712" y="3571"/>
                  </a:lnTo>
                  <a:lnTo>
                    <a:pt x="12712" y="3571"/>
                  </a:lnTo>
                  <a:lnTo>
                    <a:pt x="12945" y="4004"/>
                  </a:lnTo>
                  <a:lnTo>
                    <a:pt x="13179" y="4471"/>
                  </a:lnTo>
                  <a:lnTo>
                    <a:pt x="13345" y="4938"/>
                  </a:lnTo>
                  <a:lnTo>
                    <a:pt x="13512" y="5439"/>
                  </a:lnTo>
                  <a:lnTo>
                    <a:pt x="13646" y="5906"/>
                  </a:lnTo>
                  <a:lnTo>
                    <a:pt x="13746" y="6406"/>
                  </a:lnTo>
                  <a:lnTo>
                    <a:pt x="13846" y="6907"/>
                  </a:lnTo>
                  <a:lnTo>
                    <a:pt x="13913" y="7407"/>
                  </a:lnTo>
                  <a:lnTo>
                    <a:pt x="13979" y="8441"/>
                  </a:lnTo>
                  <a:lnTo>
                    <a:pt x="14013" y="9442"/>
                  </a:lnTo>
                  <a:lnTo>
                    <a:pt x="13979" y="10477"/>
                  </a:lnTo>
                  <a:lnTo>
                    <a:pt x="13913" y="11511"/>
                  </a:lnTo>
                  <a:lnTo>
                    <a:pt x="13913" y="11511"/>
                  </a:lnTo>
                  <a:lnTo>
                    <a:pt x="13812" y="12311"/>
                  </a:lnTo>
                  <a:lnTo>
                    <a:pt x="13712" y="13112"/>
                  </a:lnTo>
                  <a:lnTo>
                    <a:pt x="13579" y="13913"/>
                  </a:lnTo>
                  <a:lnTo>
                    <a:pt x="13445" y="14714"/>
                  </a:lnTo>
                  <a:lnTo>
                    <a:pt x="13279" y="15514"/>
                  </a:lnTo>
                  <a:lnTo>
                    <a:pt x="13079" y="16315"/>
                  </a:lnTo>
                  <a:lnTo>
                    <a:pt x="12878" y="17082"/>
                  </a:lnTo>
                  <a:lnTo>
                    <a:pt x="12611" y="17850"/>
                  </a:lnTo>
                  <a:lnTo>
                    <a:pt x="12345" y="18617"/>
                  </a:lnTo>
                  <a:lnTo>
                    <a:pt x="12044" y="19384"/>
                  </a:lnTo>
                  <a:lnTo>
                    <a:pt x="11744" y="20118"/>
                  </a:lnTo>
                  <a:lnTo>
                    <a:pt x="11377" y="20852"/>
                  </a:lnTo>
                  <a:lnTo>
                    <a:pt x="11010" y="21553"/>
                  </a:lnTo>
                  <a:lnTo>
                    <a:pt x="10610" y="22254"/>
                  </a:lnTo>
                  <a:lnTo>
                    <a:pt x="10176" y="22954"/>
                  </a:lnTo>
                  <a:lnTo>
                    <a:pt x="9709" y="23588"/>
                  </a:lnTo>
                  <a:lnTo>
                    <a:pt x="9709" y="23588"/>
                  </a:lnTo>
                  <a:lnTo>
                    <a:pt x="9042" y="24556"/>
                  </a:lnTo>
                  <a:lnTo>
                    <a:pt x="8708" y="25023"/>
                  </a:lnTo>
                  <a:lnTo>
                    <a:pt x="8441" y="25556"/>
                  </a:lnTo>
                  <a:lnTo>
                    <a:pt x="8441" y="25556"/>
                  </a:lnTo>
                  <a:lnTo>
                    <a:pt x="8308" y="25890"/>
                  </a:lnTo>
                  <a:lnTo>
                    <a:pt x="8174" y="26257"/>
                  </a:lnTo>
                  <a:lnTo>
                    <a:pt x="8107" y="26591"/>
                  </a:lnTo>
                  <a:lnTo>
                    <a:pt x="8041" y="26958"/>
                  </a:lnTo>
                  <a:lnTo>
                    <a:pt x="7941" y="27725"/>
                  </a:lnTo>
                  <a:lnTo>
                    <a:pt x="7874" y="28459"/>
                  </a:lnTo>
                  <a:lnTo>
                    <a:pt x="7874" y="28459"/>
                  </a:lnTo>
                  <a:lnTo>
                    <a:pt x="7707" y="30894"/>
                  </a:lnTo>
                  <a:lnTo>
                    <a:pt x="7574" y="33363"/>
                  </a:lnTo>
                  <a:lnTo>
                    <a:pt x="7474" y="35832"/>
                  </a:lnTo>
                  <a:lnTo>
                    <a:pt x="7407" y="3826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8"/>
            <p:cNvSpPr/>
            <p:nvPr/>
          </p:nvSpPr>
          <p:spPr>
            <a:xfrm>
              <a:off x="294000" y="2956300"/>
              <a:ext cx="485450" cy="1065125"/>
            </a:xfrm>
            <a:custGeom>
              <a:rect b="b" l="l" r="r" t="t"/>
              <a:pathLst>
                <a:path extrusionOk="0" h="42605" w="19418">
                  <a:moveTo>
                    <a:pt x="8708" y="1"/>
                  </a:moveTo>
                  <a:lnTo>
                    <a:pt x="8174" y="68"/>
                  </a:lnTo>
                  <a:lnTo>
                    <a:pt x="7674" y="168"/>
                  </a:lnTo>
                  <a:lnTo>
                    <a:pt x="7140" y="335"/>
                  </a:lnTo>
                  <a:lnTo>
                    <a:pt x="6639" y="501"/>
                  </a:lnTo>
                  <a:lnTo>
                    <a:pt x="6172" y="702"/>
                  </a:lnTo>
                  <a:lnTo>
                    <a:pt x="5705" y="935"/>
                  </a:lnTo>
                  <a:lnTo>
                    <a:pt x="5238" y="1235"/>
                  </a:lnTo>
                  <a:lnTo>
                    <a:pt x="4771" y="1536"/>
                  </a:lnTo>
                  <a:lnTo>
                    <a:pt x="4337" y="1903"/>
                  </a:lnTo>
                  <a:lnTo>
                    <a:pt x="3904" y="2270"/>
                  </a:lnTo>
                  <a:lnTo>
                    <a:pt x="3503" y="2670"/>
                  </a:lnTo>
                  <a:lnTo>
                    <a:pt x="3136" y="3104"/>
                  </a:lnTo>
                  <a:lnTo>
                    <a:pt x="2769" y="3537"/>
                  </a:lnTo>
                  <a:lnTo>
                    <a:pt x="2436" y="4004"/>
                  </a:lnTo>
                  <a:lnTo>
                    <a:pt x="2135" y="4472"/>
                  </a:lnTo>
                  <a:lnTo>
                    <a:pt x="1869" y="4972"/>
                  </a:lnTo>
                  <a:lnTo>
                    <a:pt x="1602" y="5472"/>
                  </a:lnTo>
                  <a:lnTo>
                    <a:pt x="1368" y="6006"/>
                  </a:lnTo>
                  <a:lnTo>
                    <a:pt x="1135" y="6507"/>
                  </a:lnTo>
                  <a:lnTo>
                    <a:pt x="934" y="7040"/>
                  </a:lnTo>
                  <a:lnTo>
                    <a:pt x="768" y="7574"/>
                  </a:lnTo>
                  <a:lnTo>
                    <a:pt x="601" y="8141"/>
                  </a:lnTo>
                  <a:lnTo>
                    <a:pt x="467" y="8675"/>
                  </a:lnTo>
                  <a:lnTo>
                    <a:pt x="334" y="9309"/>
                  </a:lnTo>
                  <a:lnTo>
                    <a:pt x="234" y="9943"/>
                  </a:lnTo>
                  <a:lnTo>
                    <a:pt x="134" y="10544"/>
                  </a:lnTo>
                  <a:lnTo>
                    <a:pt x="67" y="11177"/>
                  </a:lnTo>
                  <a:lnTo>
                    <a:pt x="34" y="11811"/>
                  </a:lnTo>
                  <a:lnTo>
                    <a:pt x="0" y="12445"/>
                  </a:lnTo>
                  <a:lnTo>
                    <a:pt x="34" y="13713"/>
                  </a:lnTo>
                  <a:lnTo>
                    <a:pt x="100" y="14981"/>
                  </a:lnTo>
                  <a:lnTo>
                    <a:pt x="267" y="16248"/>
                  </a:lnTo>
                  <a:lnTo>
                    <a:pt x="467" y="17483"/>
                  </a:lnTo>
                  <a:lnTo>
                    <a:pt x="734" y="18751"/>
                  </a:lnTo>
                  <a:lnTo>
                    <a:pt x="1035" y="20052"/>
                  </a:lnTo>
                  <a:lnTo>
                    <a:pt x="1402" y="21386"/>
                  </a:lnTo>
                  <a:lnTo>
                    <a:pt x="1769" y="22687"/>
                  </a:lnTo>
                  <a:lnTo>
                    <a:pt x="2169" y="23989"/>
                  </a:lnTo>
                  <a:lnTo>
                    <a:pt x="2536" y="25190"/>
                  </a:lnTo>
                  <a:lnTo>
                    <a:pt x="2970" y="26357"/>
                  </a:lnTo>
                  <a:lnTo>
                    <a:pt x="3203" y="26924"/>
                  </a:lnTo>
                  <a:lnTo>
                    <a:pt x="3470" y="27492"/>
                  </a:lnTo>
                  <a:lnTo>
                    <a:pt x="3770" y="28025"/>
                  </a:lnTo>
                  <a:lnTo>
                    <a:pt x="4071" y="28559"/>
                  </a:lnTo>
                  <a:lnTo>
                    <a:pt x="4804" y="29627"/>
                  </a:lnTo>
                  <a:lnTo>
                    <a:pt x="5105" y="30194"/>
                  </a:lnTo>
                  <a:lnTo>
                    <a:pt x="5238" y="30461"/>
                  </a:lnTo>
                  <a:lnTo>
                    <a:pt x="5338" y="30795"/>
                  </a:lnTo>
                  <a:lnTo>
                    <a:pt x="5405" y="31095"/>
                  </a:lnTo>
                  <a:lnTo>
                    <a:pt x="5472" y="31428"/>
                  </a:lnTo>
                  <a:lnTo>
                    <a:pt x="5505" y="32096"/>
                  </a:lnTo>
                  <a:lnTo>
                    <a:pt x="5505" y="32763"/>
                  </a:lnTo>
                  <a:lnTo>
                    <a:pt x="5472" y="33430"/>
                  </a:lnTo>
                  <a:lnTo>
                    <a:pt x="5438" y="39135"/>
                  </a:lnTo>
                  <a:lnTo>
                    <a:pt x="5405" y="41904"/>
                  </a:lnTo>
                  <a:lnTo>
                    <a:pt x="5405" y="42004"/>
                  </a:lnTo>
                  <a:lnTo>
                    <a:pt x="5472" y="42071"/>
                  </a:lnTo>
                  <a:lnTo>
                    <a:pt x="5538" y="42104"/>
                  </a:lnTo>
                  <a:lnTo>
                    <a:pt x="5639" y="42138"/>
                  </a:lnTo>
                  <a:lnTo>
                    <a:pt x="5705" y="42104"/>
                  </a:lnTo>
                  <a:lnTo>
                    <a:pt x="5772" y="42071"/>
                  </a:lnTo>
                  <a:lnTo>
                    <a:pt x="5839" y="42004"/>
                  </a:lnTo>
                  <a:lnTo>
                    <a:pt x="5872" y="41904"/>
                  </a:lnTo>
                  <a:lnTo>
                    <a:pt x="5905" y="36299"/>
                  </a:lnTo>
                  <a:lnTo>
                    <a:pt x="5939" y="33530"/>
                  </a:lnTo>
                  <a:lnTo>
                    <a:pt x="5939" y="32229"/>
                  </a:lnTo>
                  <a:lnTo>
                    <a:pt x="5939" y="31595"/>
                  </a:lnTo>
                  <a:lnTo>
                    <a:pt x="5839" y="30961"/>
                  </a:lnTo>
                  <a:lnTo>
                    <a:pt x="5772" y="30661"/>
                  </a:lnTo>
                  <a:lnTo>
                    <a:pt x="5672" y="30394"/>
                  </a:lnTo>
                  <a:lnTo>
                    <a:pt x="5572" y="30127"/>
                  </a:lnTo>
                  <a:lnTo>
                    <a:pt x="5438" y="29860"/>
                  </a:lnTo>
                  <a:lnTo>
                    <a:pt x="5138" y="29327"/>
                  </a:lnTo>
                  <a:lnTo>
                    <a:pt x="4804" y="28826"/>
                  </a:lnTo>
                  <a:lnTo>
                    <a:pt x="4471" y="28326"/>
                  </a:lnTo>
                  <a:lnTo>
                    <a:pt x="4171" y="27792"/>
                  </a:lnTo>
                  <a:lnTo>
                    <a:pt x="3904" y="27258"/>
                  </a:lnTo>
                  <a:lnTo>
                    <a:pt x="3637" y="26724"/>
                  </a:lnTo>
                  <a:lnTo>
                    <a:pt x="3370" y="26124"/>
                  </a:lnTo>
                  <a:lnTo>
                    <a:pt x="3170" y="25523"/>
                  </a:lnTo>
                  <a:lnTo>
                    <a:pt x="2736" y="24322"/>
                  </a:lnTo>
                  <a:lnTo>
                    <a:pt x="2369" y="23121"/>
                  </a:lnTo>
                  <a:lnTo>
                    <a:pt x="2002" y="21920"/>
                  </a:lnTo>
                  <a:lnTo>
                    <a:pt x="1668" y="20652"/>
                  </a:lnTo>
                  <a:lnTo>
                    <a:pt x="1335" y="19385"/>
                  </a:lnTo>
                  <a:lnTo>
                    <a:pt x="1068" y="18117"/>
                  </a:lnTo>
                  <a:lnTo>
                    <a:pt x="801" y="16816"/>
                  </a:lnTo>
                  <a:lnTo>
                    <a:pt x="634" y="15548"/>
                  </a:lnTo>
                  <a:lnTo>
                    <a:pt x="501" y="14247"/>
                  </a:lnTo>
                  <a:lnTo>
                    <a:pt x="467" y="12946"/>
                  </a:lnTo>
                  <a:lnTo>
                    <a:pt x="467" y="12278"/>
                  </a:lnTo>
                  <a:lnTo>
                    <a:pt x="501" y="11611"/>
                  </a:lnTo>
                  <a:lnTo>
                    <a:pt x="601" y="10477"/>
                  </a:lnTo>
                  <a:lnTo>
                    <a:pt x="701" y="9876"/>
                  </a:lnTo>
                  <a:lnTo>
                    <a:pt x="801" y="9309"/>
                  </a:lnTo>
                  <a:lnTo>
                    <a:pt x="934" y="8742"/>
                  </a:lnTo>
                  <a:lnTo>
                    <a:pt x="1068" y="8175"/>
                  </a:lnTo>
                  <a:lnTo>
                    <a:pt x="1235" y="7608"/>
                  </a:lnTo>
                  <a:lnTo>
                    <a:pt x="1435" y="7040"/>
                  </a:lnTo>
                  <a:lnTo>
                    <a:pt x="1635" y="6507"/>
                  </a:lnTo>
                  <a:lnTo>
                    <a:pt x="1869" y="5973"/>
                  </a:lnTo>
                  <a:lnTo>
                    <a:pt x="2135" y="5439"/>
                  </a:lnTo>
                  <a:lnTo>
                    <a:pt x="2402" y="4939"/>
                  </a:lnTo>
                  <a:lnTo>
                    <a:pt x="2703" y="4438"/>
                  </a:lnTo>
                  <a:lnTo>
                    <a:pt x="3036" y="3938"/>
                  </a:lnTo>
                  <a:lnTo>
                    <a:pt x="3403" y="3471"/>
                  </a:lnTo>
                  <a:lnTo>
                    <a:pt x="3804" y="3037"/>
                  </a:lnTo>
                  <a:lnTo>
                    <a:pt x="4171" y="2670"/>
                  </a:lnTo>
                  <a:lnTo>
                    <a:pt x="4571" y="2303"/>
                  </a:lnTo>
                  <a:lnTo>
                    <a:pt x="4971" y="1969"/>
                  </a:lnTo>
                  <a:lnTo>
                    <a:pt x="5405" y="1669"/>
                  </a:lnTo>
                  <a:lnTo>
                    <a:pt x="5839" y="1402"/>
                  </a:lnTo>
                  <a:lnTo>
                    <a:pt x="6306" y="1135"/>
                  </a:lnTo>
                  <a:lnTo>
                    <a:pt x="6773" y="935"/>
                  </a:lnTo>
                  <a:lnTo>
                    <a:pt x="7273" y="768"/>
                  </a:lnTo>
                  <a:lnTo>
                    <a:pt x="7807" y="601"/>
                  </a:lnTo>
                  <a:lnTo>
                    <a:pt x="8374" y="535"/>
                  </a:lnTo>
                  <a:lnTo>
                    <a:pt x="8908" y="468"/>
                  </a:lnTo>
                  <a:lnTo>
                    <a:pt x="9475" y="468"/>
                  </a:lnTo>
                  <a:lnTo>
                    <a:pt x="10009" y="501"/>
                  </a:lnTo>
                  <a:lnTo>
                    <a:pt x="10576" y="601"/>
                  </a:lnTo>
                  <a:lnTo>
                    <a:pt x="11110" y="735"/>
                  </a:lnTo>
                  <a:lnTo>
                    <a:pt x="11644" y="868"/>
                  </a:lnTo>
                  <a:lnTo>
                    <a:pt x="12211" y="1102"/>
                  </a:lnTo>
                  <a:lnTo>
                    <a:pt x="12711" y="1335"/>
                  </a:lnTo>
                  <a:lnTo>
                    <a:pt x="13212" y="1636"/>
                  </a:lnTo>
                  <a:lnTo>
                    <a:pt x="13712" y="1936"/>
                  </a:lnTo>
                  <a:lnTo>
                    <a:pt x="14179" y="2303"/>
                  </a:lnTo>
                  <a:lnTo>
                    <a:pt x="14613" y="2670"/>
                  </a:lnTo>
                  <a:lnTo>
                    <a:pt x="15013" y="3070"/>
                  </a:lnTo>
                  <a:lnTo>
                    <a:pt x="15414" y="3471"/>
                  </a:lnTo>
                  <a:lnTo>
                    <a:pt x="15781" y="3904"/>
                  </a:lnTo>
                  <a:lnTo>
                    <a:pt x="16114" y="4371"/>
                  </a:lnTo>
                  <a:lnTo>
                    <a:pt x="16448" y="4872"/>
                  </a:lnTo>
                  <a:lnTo>
                    <a:pt x="16748" y="5339"/>
                  </a:lnTo>
                  <a:lnTo>
                    <a:pt x="17049" y="5873"/>
                  </a:lnTo>
                  <a:lnTo>
                    <a:pt x="17282" y="6373"/>
                  </a:lnTo>
                  <a:lnTo>
                    <a:pt x="17549" y="6907"/>
                  </a:lnTo>
                  <a:lnTo>
                    <a:pt x="17749" y="7441"/>
                  </a:lnTo>
                  <a:lnTo>
                    <a:pt x="18083" y="8408"/>
                  </a:lnTo>
                  <a:lnTo>
                    <a:pt x="18383" y="9376"/>
                  </a:lnTo>
                  <a:lnTo>
                    <a:pt x="18617" y="10377"/>
                  </a:lnTo>
                  <a:lnTo>
                    <a:pt x="18783" y="11378"/>
                  </a:lnTo>
                  <a:lnTo>
                    <a:pt x="18883" y="12412"/>
                  </a:lnTo>
                  <a:lnTo>
                    <a:pt x="18950" y="13413"/>
                  </a:lnTo>
                  <a:lnTo>
                    <a:pt x="18950" y="14447"/>
                  </a:lnTo>
                  <a:lnTo>
                    <a:pt x="18917" y="15448"/>
                  </a:lnTo>
                  <a:lnTo>
                    <a:pt x="18817" y="16482"/>
                  </a:lnTo>
                  <a:lnTo>
                    <a:pt x="18650" y="17483"/>
                  </a:lnTo>
                  <a:lnTo>
                    <a:pt x="18450" y="18484"/>
                  </a:lnTo>
                  <a:lnTo>
                    <a:pt x="18183" y="19485"/>
                  </a:lnTo>
                  <a:lnTo>
                    <a:pt x="17883" y="20452"/>
                  </a:lnTo>
                  <a:lnTo>
                    <a:pt x="17549" y="21420"/>
                  </a:lnTo>
                  <a:lnTo>
                    <a:pt x="17149" y="22354"/>
                  </a:lnTo>
                  <a:lnTo>
                    <a:pt x="16682" y="23288"/>
                  </a:lnTo>
                  <a:lnTo>
                    <a:pt x="16214" y="24155"/>
                  </a:lnTo>
                  <a:lnTo>
                    <a:pt x="15681" y="25023"/>
                  </a:lnTo>
                  <a:lnTo>
                    <a:pt x="15114" y="25824"/>
                  </a:lnTo>
                  <a:lnTo>
                    <a:pt x="14480" y="26624"/>
                  </a:lnTo>
                  <a:lnTo>
                    <a:pt x="13846" y="27392"/>
                  </a:lnTo>
                  <a:lnTo>
                    <a:pt x="13145" y="28126"/>
                  </a:lnTo>
                  <a:lnTo>
                    <a:pt x="12411" y="28793"/>
                  </a:lnTo>
                  <a:lnTo>
                    <a:pt x="11644" y="29460"/>
                  </a:lnTo>
                  <a:lnTo>
                    <a:pt x="11410" y="29627"/>
                  </a:lnTo>
                  <a:lnTo>
                    <a:pt x="11210" y="29827"/>
                  </a:lnTo>
                  <a:lnTo>
                    <a:pt x="11043" y="30027"/>
                  </a:lnTo>
                  <a:lnTo>
                    <a:pt x="10910" y="30261"/>
                  </a:lnTo>
                  <a:lnTo>
                    <a:pt x="10843" y="30528"/>
                  </a:lnTo>
                  <a:lnTo>
                    <a:pt x="10810" y="30795"/>
                  </a:lnTo>
                  <a:lnTo>
                    <a:pt x="10776" y="31328"/>
                  </a:lnTo>
                  <a:lnTo>
                    <a:pt x="10676" y="34097"/>
                  </a:lnTo>
                  <a:lnTo>
                    <a:pt x="10509" y="39636"/>
                  </a:lnTo>
                  <a:lnTo>
                    <a:pt x="10443" y="42371"/>
                  </a:lnTo>
                  <a:lnTo>
                    <a:pt x="10443" y="42471"/>
                  </a:lnTo>
                  <a:lnTo>
                    <a:pt x="10509" y="42538"/>
                  </a:lnTo>
                  <a:lnTo>
                    <a:pt x="10576" y="42572"/>
                  </a:lnTo>
                  <a:lnTo>
                    <a:pt x="10643" y="42605"/>
                  </a:lnTo>
                  <a:lnTo>
                    <a:pt x="10743" y="42572"/>
                  </a:lnTo>
                  <a:lnTo>
                    <a:pt x="10810" y="42538"/>
                  </a:lnTo>
                  <a:lnTo>
                    <a:pt x="10876" y="42471"/>
                  </a:lnTo>
                  <a:lnTo>
                    <a:pt x="10876" y="42371"/>
                  </a:lnTo>
                  <a:lnTo>
                    <a:pt x="11043" y="36700"/>
                  </a:lnTo>
                  <a:lnTo>
                    <a:pt x="11143" y="33864"/>
                  </a:lnTo>
                  <a:lnTo>
                    <a:pt x="11243" y="31028"/>
                  </a:lnTo>
                  <a:lnTo>
                    <a:pt x="11277" y="30694"/>
                  </a:lnTo>
                  <a:lnTo>
                    <a:pt x="11377" y="30428"/>
                  </a:lnTo>
                  <a:lnTo>
                    <a:pt x="11510" y="30194"/>
                  </a:lnTo>
                  <a:lnTo>
                    <a:pt x="11744" y="29960"/>
                  </a:lnTo>
                  <a:lnTo>
                    <a:pt x="12611" y="29260"/>
                  </a:lnTo>
                  <a:lnTo>
                    <a:pt x="13379" y="28526"/>
                  </a:lnTo>
                  <a:lnTo>
                    <a:pt x="14113" y="27792"/>
                  </a:lnTo>
                  <a:lnTo>
                    <a:pt x="14780" y="27025"/>
                  </a:lnTo>
                  <a:lnTo>
                    <a:pt x="15414" y="26224"/>
                  </a:lnTo>
                  <a:lnTo>
                    <a:pt x="15981" y="25390"/>
                  </a:lnTo>
                  <a:lnTo>
                    <a:pt x="16515" y="24522"/>
                  </a:lnTo>
                  <a:lnTo>
                    <a:pt x="17015" y="23622"/>
                  </a:lnTo>
                  <a:lnTo>
                    <a:pt x="17482" y="22721"/>
                  </a:lnTo>
                  <a:lnTo>
                    <a:pt x="17883" y="21787"/>
                  </a:lnTo>
                  <a:lnTo>
                    <a:pt x="18250" y="20819"/>
                  </a:lnTo>
                  <a:lnTo>
                    <a:pt x="18583" y="19852"/>
                  </a:lnTo>
                  <a:lnTo>
                    <a:pt x="18850" y="18851"/>
                  </a:lnTo>
                  <a:lnTo>
                    <a:pt x="19050" y="17850"/>
                  </a:lnTo>
                  <a:lnTo>
                    <a:pt x="19217" y="16816"/>
                  </a:lnTo>
                  <a:lnTo>
                    <a:pt x="19351" y="15815"/>
                  </a:lnTo>
                  <a:lnTo>
                    <a:pt x="19417" y="14781"/>
                  </a:lnTo>
                  <a:lnTo>
                    <a:pt x="19417" y="13746"/>
                  </a:lnTo>
                  <a:lnTo>
                    <a:pt x="19384" y="12745"/>
                  </a:lnTo>
                  <a:lnTo>
                    <a:pt x="19284" y="11711"/>
                  </a:lnTo>
                  <a:lnTo>
                    <a:pt x="19117" y="10710"/>
                  </a:lnTo>
                  <a:lnTo>
                    <a:pt x="18917" y="9709"/>
                  </a:lnTo>
                  <a:lnTo>
                    <a:pt x="18650" y="8709"/>
                  </a:lnTo>
                  <a:lnTo>
                    <a:pt x="18316" y="7608"/>
                  </a:lnTo>
                  <a:lnTo>
                    <a:pt x="17883" y="6540"/>
                  </a:lnTo>
                  <a:lnTo>
                    <a:pt x="17649" y="6040"/>
                  </a:lnTo>
                  <a:lnTo>
                    <a:pt x="17382" y="5539"/>
                  </a:lnTo>
                  <a:lnTo>
                    <a:pt x="17115" y="5039"/>
                  </a:lnTo>
                  <a:lnTo>
                    <a:pt x="16782" y="4538"/>
                  </a:lnTo>
                  <a:lnTo>
                    <a:pt x="16481" y="4071"/>
                  </a:lnTo>
                  <a:lnTo>
                    <a:pt x="16148" y="3604"/>
                  </a:lnTo>
                  <a:lnTo>
                    <a:pt x="15781" y="3170"/>
                  </a:lnTo>
                  <a:lnTo>
                    <a:pt x="15380" y="2770"/>
                  </a:lnTo>
                  <a:lnTo>
                    <a:pt x="14980" y="2370"/>
                  </a:lnTo>
                  <a:lnTo>
                    <a:pt x="14546" y="2003"/>
                  </a:lnTo>
                  <a:lnTo>
                    <a:pt x="14079" y="1636"/>
                  </a:lnTo>
                  <a:lnTo>
                    <a:pt x="13612" y="1335"/>
                  </a:lnTo>
                  <a:lnTo>
                    <a:pt x="13112" y="1035"/>
                  </a:lnTo>
                  <a:lnTo>
                    <a:pt x="12578" y="768"/>
                  </a:lnTo>
                  <a:lnTo>
                    <a:pt x="12078" y="535"/>
                  </a:lnTo>
                  <a:lnTo>
                    <a:pt x="11510" y="368"/>
                  </a:lnTo>
                  <a:lnTo>
                    <a:pt x="10943" y="201"/>
                  </a:lnTo>
                  <a:lnTo>
                    <a:pt x="10376" y="101"/>
                  </a:lnTo>
                  <a:lnTo>
                    <a:pt x="9809" y="34"/>
                  </a:lnTo>
                  <a:lnTo>
                    <a:pt x="92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8"/>
            <p:cNvSpPr/>
            <p:nvPr/>
          </p:nvSpPr>
          <p:spPr>
            <a:xfrm>
              <a:off x="469150" y="3417550"/>
              <a:ext cx="34225" cy="600550"/>
            </a:xfrm>
            <a:custGeom>
              <a:rect b="b" l="l" r="r" t="t"/>
              <a:pathLst>
                <a:path extrusionOk="0" h="24022" w="1369">
                  <a:moveTo>
                    <a:pt x="134" y="0"/>
                  </a:moveTo>
                  <a:lnTo>
                    <a:pt x="67" y="34"/>
                  </a:lnTo>
                  <a:lnTo>
                    <a:pt x="0" y="101"/>
                  </a:lnTo>
                  <a:lnTo>
                    <a:pt x="0" y="201"/>
                  </a:lnTo>
                  <a:lnTo>
                    <a:pt x="234" y="2503"/>
                  </a:lnTo>
                  <a:lnTo>
                    <a:pt x="434" y="4771"/>
                  </a:lnTo>
                  <a:lnTo>
                    <a:pt x="601" y="7073"/>
                  </a:lnTo>
                  <a:lnTo>
                    <a:pt x="701" y="9375"/>
                  </a:lnTo>
                  <a:lnTo>
                    <a:pt x="801" y="11677"/>
                  </a:lnTo>
                  <a:lnTo>
                    <a:pt x="868" y="13979"/>
                  </a:lnTo>
                  <a:lnTo>
                    <a:pt x="901" y="16248"/>
                  </a:lnTo>
                  <a:lnTo>
                    <a:pt x="901" y="18550"/>
                  </a:lnTo>
                  <a:lnTo>
                    <a:pt x="868" y="21186"/>
                  </a:lnTo>
                  <a:lnTo>
                    <a:pt x="768" y="23821"/>
                  </a:lnTo>
                  <a:lnTo>
                    <a:pt x="801" y="23921"/>
                  </a:lnTo>
                  <a:lnTo>
                    <a:pt x="834" y="23988"/>
                  </a:lnTo>
                  <a:lnTo>
                    <a:pt x="901" y="24021"/>
                  </a:lnTo>
                  <a:lnTo>
                    <a:pt x="1101" y="24021"/>
                  </a:lnTo>
                  <a:lnTo>
                    <a:pt x="1168" y="23988"/>
                  </a:lnTo>
                  <a:lnTo>
                    <a:pt x="1201" y="23921"/>
                  </a:lnTo>
                  <a:lnTo>
                    <a:pt x="1235" y="23821"/>
                  </a:lnTo>
                  <a:lnTo>
                    <a:pt x="1302" y="21519"/>
                  </a:lnTo>
                  <a:lnTo>
                    <a:pt x="1368" y="19217"/>
                  </a:lnTo>
                  <a:lnTo>
                    <a:pt x="1368" y="16915"/>
                  </a:lnTo>
                  <a:lnTo>
                    <a:pt x="1335" y="14613"/>
                  </a:lnTo>
                  <a:lnTo>
                    <a:pt x="1302" y="12311"/>
                  </a:lnTo>
                  <a:lnTo>
                    <a:pt x="1201" y="10043"/>
                  </a:lnTo>
                  <a:lnTo>
                    <a:pt x="1101" y="7741"/>
                  </a:lnTo>
                  <a:lnTo>
                    <a:pt x="935" y="5439"/>
                  </a:lnTo>
                  <a:lnTo>
                    <a:pt x="734" y="2836"/>
                  </a:lnTo>
                  <a:lnTo>
                    <a:pt x="467" y="201"/>
                  </a:lnTo>
                  <a:lnTo>
                    <a:pt x="434" y="101"/>
                  </a:lnTo>
                  <a:lnTo>
                    <a:pt x="367" y="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8"/>
            <p:cNvSpPr/>
            <p:nvPr/>
          </p:nvSpPr>
          <p:spPr>
            <a:xfrm>
              <a:off x="377400" y="3194025"/>
              <a:ext cx="308625" cy="833250"/>
            </a:xfrm>
            <a:custGeom>
              <a:rect b="b" l="l" r="r" t="t"/>
              <a:pathLst>
                <a:path extrusionOk="0" h="33330" w="12345">
                  <a:moveTo>
                    <a:pt x="5172" y="467"/>
                  </a:moveTo>
                  <a:lnTo>
                    <a:pt x="5472" y="534"/>
                  </a:lnTo>
                  <a:lnTo>
                    <a:pt x="5739" y="668"/>
                  </a:lnTo>
                  <a:lnTo>
                    <a:pt x="5972" y="834"/>
                  </a:lnTo>
                  <a:lnTo>
                    <a:pt x="6139" y="1035"/>
                  </a:lnTo>
                  <a:lnTo>
                    <a:pt x="6306" y="1301"/>
                  </a:lnTo>
                  <a:lnTo>
                    <a:pt x="6373" y="1568"/>
                  </a:lnTo>
                  <a:lnTo>
                    <a:pt x="6406" y="1668"/>
                  </a:lnTo>
                  <a:lnTo>
                    <a:pt x="6440" y="1702"/>
                  </a:lnTo>
                  <a:lnTo>
                    <a:pt x="6239" y="2102"/>
                  </a:lnTo>
                  <a:lnTo>
                    <a:pt x="6173" y="2302"/>
                  </a:lnTo>
                  <a:lnTo>
                    <a:pt x="6106" y="2536"/>
                  </a:lnTo>
                  <a:lnTo>
                    <a:pt x="6106" y="2636"/>
                  </a:lnTo>
                  <a:lnTo>
                    <a:pt x="6139" y="2703"/>
                  </a:lnTo>
                  <a:lnTo>
                    <a:pt x="6206" y="2769"/>
                  </a:lnTo>
                  <a:lnTo>
                    <a:pt x="6273" y="2803"/>
                  </a:lnTo>
                  <a:lnTo>
                    <a:pt x="6440" y="2803"/>
                  </a:lnTo>
                  <a:lnTo>
                    <a:pt x="6506" y="2736"/>
                  </a:lnTo>
                  <a:lnTo>
                    <a:pt x="6540" y="2636"/>
                  </a:lnTo>
                  <a:lnTo>
                    <a:pt x="6673" y="2302"/>
                  </a:lnTo>
                  <a:lnTo>
                    <a:pt x="6806" y="2002"/>
                  </a:lnTo>
                  <a:lnTo>
                    <a:pt x="7040" y="1702"/>
                  </a:lnTo>
                  <a:lnTo>
                    <a:pt x="7274" y="1435"/>
                  </a:lnTo>
                  <a:lnTo>
                    <a:pt x="7574" y="1235"/>
                  </a:lnTo>
                  <a:lnTo>
                    <a:pt x="7907" y="1068"/>
                  </a:lnTo>
                  <a:lnTo>
                    <a:pt x="8241" y="1001"/>
                  </a:lnTo>
                  <a:lnTo>
                    <a:pt x="8608" y="1001"/>
                  </a:lnTo>
                  <a:lnTo>
                    <a:pt x="8808" y="1035"/>
                  </a:lnTo>
                  <a:lnTo>
                    <a:pt x="9008" y="1135"/>
                  </a:lnTo>
                  <a:lnTo>
                    <a:pt x="9142" y="1268"/>
                  </a:lnTo>
                  <a:lnTo>
                    <a:pt x="9242" y="1435"/>
                  </a:lnTo>
                  <a:lnTo>
                    <a:pt x="9309" y="1602"/>
                  </a:lnTo>
                  <a:lnTo>
                    <a:pt x="9342" y="1802"/>
                  </a:lnTo>
                  <a:lnTo>
                    <a:pt x="9375" y="2202"/>
                  </a:lnTo>
                  <a:lnTo>
                    <a:pt x="9342" y="2636"/>
                  </a:lnTo>
                  <a:lnTo>
                    <a:pt x="9242" y="3036"/>
                  </a:lnTo>
                  <a:lnTo>
                    <a:pt x="9075" y="3403"/>
                  </a:lnTo>
                  <a:lnTo>
                    <a:pt x="8842" y="3737"/>
                  </a:lnTo>
                  <a:lnTo>
                    <a:pt x="8775" y="3837"/>
                  </a:lnTo>
                  <a:lnTo>
                    <a:pt x="8775" y="3904"/>
                  </a:lnTo>
                  <a:lnTo>
                    <a:pt x="8775" y="4004"/>
                  </a:lnTo>
                  <a:lnTo>
                    <a:pt x="8842" y="4070"/>
                  </a:lnTo>
                  <a:lnTo>
                    <a:pt x="8908" y="4104"/>
                  </a:lnTo>
                  <a:lnTo>
                    <a:pt x="8975" y="4137"/>
                  </a:lnTo>
                  <a:lnTo>
                    <a:pt x="9075" y="4104"/>
                  </a:lnTo>
                  <a:lnTo>
                    <a:pt x="9142" y="4070"/>
                  </a:lnTo>
                  <a:lnTo>
                    <a:pt x="9275" y="3970"/>
                  </a:lnTo>
                  <a:lnTo>
                    <a:pt x="9442" y="3870"/>
                  </a:lnTo>
                  <a:lnTo>
                    <a:pt x="9742" y="3770"/>
                  </a:lnTo>
                  <a:lnTo>
                    <a:pt x="10076" y="3737"/>
                  </a:lnTo>
                  <a:lnTo>
                    <a:pt x="10376" y="3770"/>
                  </a:lnTo>
                  <a:lnTo>
                    <a:pt x="10710" y="3870"/>
                  </a:lnTo>
                  <a:lnTo>
                    <a:pt x="11010" y="4004"/>
                  </a:lnTo>
                  <a:lnTo>
                    <a:pt x="11277" y="4204"/>
                  </a:lnTo>
                  <a:lnTo>
                    <a:pt x="11477" y="4471"/>
                  </a:lnTo>
                  <a:lnTo>
                    <a:pt x="11677" y="4771"/>
                  </a:lnTo>
                  <a:lnTo>
                    <a:pt x="11778" y="5071"/>
                  </a:lnTo>
                  <a:lnTo>
                    <a:pt x="11878" y="5405"/>
                  </a:lnTo>
                  <a:lnTo>
                    <a:pt x="11911" y="5772"/>
                  </a:lnTo>
                  <a:lnTo>
                    <a:pt x="11878" y="6106"/>
                  </a:lnTo>
                  <a:lnTo>
                    <a:pt x="11844" y="6473"/>
                  </a:lnTo>
                  <a:lnTo>
                    <a:pt x="11744" y="6773"/>
                  </a:lnTo>
                  <a:lnTo>
                    <a:pt x="11611" y="7106"/>
                  </a:lnTo>
                  <a:lnTo>
                    <a:pt x="11477" y="7307"/>
                  </a:lnTo>
                  <a:lnTo>
                    <a:pt x="11344" y="7507"/>
                  </a:lnTo>
                  <a:lnTo>
                    <a:pt x="11177" y="7674"/>
                  </a:lnTo>
                  <a:lnTo>
                    <a:pt x="10977" y="7807"/>
                  </a:lnTo>
                  <a:lnTo>
                    <a:pt x="10777" y="7941"/>
                  </a:lnTo>
                  <a:lnTo>
                    <a:pt x="10576" y="8007"/>
                  </a:lnTo>
                  <a:lnTo>
                    <a:pt x="10343" y="8074"/>
                  </a:lnTo>
                  <a:lnTo>
                    <a:pt x="10143" y="8074"/>
                  </a:lnTo>
                  <a:lnTo>
                    <a:pt x="9876" y="8007"/>
                  </a:lnTo>
                  <a:lnTo>
                    <a:pt x="9642" y="7907"/>
                  </a:lnTo>
                  <a:lnTo>
                    <a:pt x="9442" y="7774"/>
                  </a:lnTo>
                  <a:lnTo>
                    <a:pt x="9242" y="7607"/>
                  </a:lnTo>
                  <a:lnTo>
                    <a:pt x="9042" y="7440"/>
                  </a:lnTo>
                  <a:lnTo>
                    <a:pt x="8875" y="7240"/>
                  </a:lnTo>
                  <a:lnTo>
                    <a:pt x="8708" y="7040"/>
                  </a:lnTo>
                  <a:lnTo>
                    <a:pt x="8575" y="6806"/>
                  </a:lnTo>
                  <a:lnTo>
                    <a:pt x="8541" y="6739"/>
                  </a:lnTo>
                  <a:lnTo>
                    <a:pt x="8441" y="6706"/>
                  </a:lnTo>
                  <a:lnTo>
                    <a:pt x="8375" y="6673"/>
                  </a:lnTo>
                  <a:lnTo>
                    <a:pt x="8274" y="6706"/>
                  </a:lnTo>
                  <a:lnTo>
                    <a:pt x="8208" y="6773"/>
                  </a:lnTo>
                  <a:lnTo>
                    <a:pt x="8174" y="6873"/>
                  </a:lnTo>
                  <a:lnTo>
                    <a:pt x="8174" y="6940"/>
                  </a:lnTo>
                  <a:lnTo>
                    <a:pt x="8208" y="7040"/>
                  </a:lnTo>
                  <a:lnTo>
                    <a:pt x="8308" y="7240"/>
                  </a:lnTo>
                  <a:lnTo>
                    <a:pt x="8441" y="7440"/>
                  </a:lnTo>
                  <a:lnTo>
                    <a:pt x="8341" y="7507"/>
                  </a:lnTo>
                  <a:lnTo>
                    <a:pt x="8241" y="7607"/>
                  </a:lnTo>
                  <a:lnTo>
                    <a:pt x="8174" y="7740"/>
                  </a:lnTo>
                  <a:lnTo>
                    <a:pt x="8074" y="7974"/>
                  </a:lnTo>
                  <a:lnTo>
                    <a:pt x="7974" y="8107"/>
                  </a:lnTo>
                  <a:lnTo>
                    <a:pt x="7841" y="8241"/>
                  </a:lnTo>
                  <a:lnTo>
                    <a:pt x="7707" y="8341"/>
                  </a:lnTo>
                  <a:lnTo>
                    <a:pt x="7574" y="8408"/>
                  </a:lnTo>
                  <a:lnTo>
                    <a:pt x="7374" y="8474"/>
                  </a:lnTo>
                  <a:lnTo>
                    <a:pt x="7207" y="8541"/>
                  </a:lnTo>
                  <a:lnTo>
                    <a:pt x="6806" y="8541"/>
                  </a:lnTo>
                  <a:lnTo>
                    <a:pt x="6640" y="8508"/>
                  </a:lnTo>
                  <a:lnTo>
                    <a:pt x="6473" y="8474"/>
                  </a:lnTo>
                  <a:lnTo>
                    <a:pt x="6306" y="8408"/>
                  </a:lnTo>
                  <a:lnTo>
                    <a:pt x="6139" y="8308"/>
                  </a:lnTo>
                  <a:lnTo>
                    <a:pt x="5839" y="8074"/>
                  </a:lnTo>
                  <a:lnTo>
                    <a:pt x="5572" y="7774"/>
                  </a:lnTo>
                  <a:lnTo>
                    <a:pt x="5372" y="7440"/>
                  </a:lnTo>
                  <a:lnTo>
                    <a:pt x="5205" y="7106"/>
                  </a:lnTo>
                  <a:lnTo>
                    <a:pt x="5138" y="7006"/>
                  </a:lnTo>
                  <a:lnTo>
                    <a:pt x="5005" y="6940"/>
                  </a:lnTo>
                  <a:lnTo>
                    <a:pt x="4871" y="6973"/>
                  </a:lnTo>
                  <a:lnTo>
                    <a:pt x="4838" y="7006"/>
                  </a:lnTo>
                  <a:lnTo>
                    <a:pt x="4771" y="7040"/>
                  </a:lnTo>
                  <a:lnTo>
                    <a:pt x="4538" y="7440"/>
                  </a:lnTo>
                  <a:lnTo>
                    <a:pt x="4271" y="7774"/>
                  </a:lnTo>
                  <a:lnTo>
                    <a:pt x="3971" y="8107"/>
                  </a:lnTo>
                  <a:lnTo>
                    <a:pt x="3604" y="8341"/>
                  </a:lnTo>
                  <a:lnTo>
                    <a:pt x="3237" y="8541"/>
                  </a:lnTo>
                  <a:lnTo>
                    <a:pt x="3003" y="8641"/>
                  </a:lnTo>
                  <a:lnTo>
                    <a:pt x="2803" y="8675"/>
                  </a:lnTo>
                  <a:lnTo>
                    <a:pt x="2603" y="8708"/>
                  </a:lnTo>
                  <a:lnTo>
                    <a:pt x="2369" y="8708"/>
                  </a:lnTo>
                  <a:lnTo>
                    <a:pt x="2136" y="8675"/>
                  </a:lnTo>
                  <a:lnTo>
                    <a:pt x="1902" y="8608"/>
                  </a:lnTo>
                  <a:lnTo>
                    <a:pt x="1735" y="8541"/>
                  </a:lnTo>
                  <a:lnTo>
                    <a:pt x="1569" y="8441"/>
                  </a:lnTo>
                  <a:lnTo>
                    <a:pt x="1402" y="8341"/>
                  </a:lnTo>
                  <a:lnTo>
                    <a:pt x="1268" y="8207"/>
                  </a:lnTo>
                  <a:lnTo>
                    <a:pt x="1135" y="8074"/>
                  </a:lnTo>
                  <a:lnTo>
                    <a:pt x="1035" y="7907"/>
                  </a:lnTo>
                  <a:lnTo>
                    <a:pt x="968" y="7707"/>
                  </a:lnTo>
                  <a:lnTo>
                    <a:pt x="935" y="7507"/>
                  </a:lnTo>
                  <a:lnTo>
                    <a:pt x="935" y="7340"/>
                  </a:lnTo>
                  <a:lnTo>
                    <a:pt x="935" y="7140"/>
                  </a:lnTo>
                  <a:lnTo>
                    <a:pt x="1001" y="6973"/>
                  </a:lnTo>
                  <a:lnTo>
                    <a:pt x="1068" y="6806"/>
                  </a:lnTo>
                  <a:lnTo>
                    <a:pt x="1168" y="6639"/>
                  </a:lnTo>
                  <a:lnTo>
                    <a:pt x="1268" y="6506"/>
                  </a:lnTo>
                  <a:lnTo>
                    <a:pt x="1402" y="6373"/>
                  </a:lnTo>
                  <a:lnTo>
                    <a:pt x="1569" y="6306"/>
                  </a:lnTo>
                  <a:lnTo>
                    <a:pt x="1635" y="6272"/>
                  </a:lnTo>
                  <a:lnTo>
                    <a:pt x="1702" y="6206"/>
                  </a:lnTo>
                  <a:lnTo>
                    <a:pt x="1735" y="6139"/>
                  </a:lnTo>
                  <a:lnTo>
                    <a:pt x="1735" y="6072"/>
                  </a:lnTo>
                  <a:lnTo>
                    <a:pt x="1735" y="6006"/>
                  </a:lnTo>
                  <a:lnTo>
                    <a:pt x="1702" y="5939"/>
                  </a:lnTo>
                  <a:lnTo>
                    <a:pt x="1669" y="5905"/>
                  </a:lnTo>
                  <a:lnTo>
                    <a:pt x="1569" y="5872"/>
                  </a:lnTo>
                  <a:lnTo>
                    <a:pt x="1402" y="5772"/>
                  </a:lnTo>
                  <a:lnTo>
                    <a:pt x="1235" y="5672"/>
                  </a:lnTo>
                  <a:lnTo>
                    <a:pt x="1102" y="5572"/>
                  </a:lnTo>
                  <a:lnTo>
                    <a:pt x="968" y="5438"/>
                  </a:lnTo>
                  <a:lnTo>
                    <a:pt x="735" y="5138"/>
                  </a:lnTo>
                  <a:lnTo>
                    <a:pt x="568" y="4804"/>
                  </a:lnTo>
                  <a:lnTo>
                    <a:pt x="468" y="4437"/>
                  </a:lnTo>
                  <a:lnTo>
                    <a:pt x="434" y="4237"/>
                  </a:lnTo>
                  <a:lnTo>
                    <a:pt x="434" y="4037"/>
                  </a:lnTo>
                  <a:lnTo>
                    <a:pt x="468" y="3870"/>
                  </a:lnTo>
                  <a:lnTo>
                    <a:pt x="501" y="3670"/>
                  </a:lnTo>
                  <a:lnTo>
                    <a:pt x="568" y="3503"/>
                  </a:lnTo>
                  <a:lnTo>
                    <a:pt x="668" y="3337"/>
                  </a:lnTo>
                  <a:lnTo>
                    <a:pt x="768" y="3170"/>
                  </a:lnTo>
                  <a:lnTo>
                    <a:pt x="901" y="3036"/>
                  </a:lnTo>
                  <a:lnTo>
                    <a:pt x="1035" y="2903"/>
                  </a:lnTo>
                  <a:lnTo>
                    <a:pt x="1168" y="2803"/>
                  </a:lnTo>
                  <a:lnTo>
                    <a:pt x="1502" y="2636"/>
                  </a:lnTo>
                  <a:lnTo>
                    <a:pt x="1869" y="2569"/>
                  </a:lnTo>
                  <a:lnTo>
                    <a:pt x="2236" y="2536"/>
                  </a:lnTo>
                  <a:lnTo>
                    <a:pt x="2603" y="2569"/>
                  </a:lnTo>
                  <a:lnTo>
                    <a:pt x="2936" y="2703"/>
                  </a:lnTo>
                  <a:lnTo>
                    <a:pt x="3103" y="2769"/>
                  </a:lnTo>
                  <a:lnTo>
                    <a:pt x="3270" y="2869"/>
                  </a:lnTo>
                  <a:lnTo>
                    <a:pt x="3337" y="2903"/>
                  </a:lnTo>
                  <a:lnTo>
                    <a:pt x="3437" y="2903"/>
                  </a:lnTo>
                  <a:lnTo>
                    <a:pt x="3504" y="2869"/>
                  </a:lnTo>
                  <a:lnTo>
                    <a:pt x="3570" y="2736"/>
                  </a:lnTo>
                  <a:lnTo>
                    <a:pt x="3604" y="2669"/>
                  </a:lnTo>
                  <a:lnTo>
                    <a:pt x="3604" y="2603"/>
                  </a:lnTo>
                  <a:lnTo>
                    <a:pt x="3537" y="2302"/>
                  </a:lnTo>
                  <a:lnTo>
                    <a:pt x="3537" y="2002"/>
                  </a:lnTo>
                  <a:lnTo>
                    <a:pt x="3604" y="1668"/>
                  </a:lnTo>
                  <a:lnTo>
                    <a:pt x="3704" y="1368"/>
                  </a:lnTo>
                  <a:lnTo>
                    <a:pt x="3871" y="1101"/>
                  </a:lnTo>
                  <a:lnTo>
                    <a:pt x="4071" y="868"/>
                  </a:lnTo>
                  <a:lnTo>
                    <a:pt x="4304" y="668"/>
                  </a:lnTo>
                  <a:lnTo>
                    <a:pt x="4571" y="534"/>
                  </a:lnTo>
                  <a:lnTo>
                    <a:pt x="4871" y="467"/>
                  </a:lnTo>
                  <a:close/>
                  <a:moveTo>
                    <a:pt x="4805" y="0"/>
                  </a:moveTo>
                  <a:lnTo>
                    <a:pt x="4638" y="34"/>
                  </a:lnTo>
                  <a:lnTo>
                    <a:pt x="4471" y="67"/>
                  </a:lnTo>
                  <a:lnTo>
                    <a:pt x="4137" y="234"/>
                  </a:lnTo>
                  <a:lnTo>
                    <a:pt x="3871" y="401"/>
                  </a:lnTo>
                  <a:lnTo>
                    <a:pt x="3637" y="668"/>
                  </a:lnTo>
                  <a:lnTo>
                    <a:pt x="3437" y="934"/>
                  </a:lnTo>
                  <a:lnTo>
                    <a:pt x="3270" y="1235"/>
                  </a:lnTo>
                  <a:lnTo>
                    <a:pt x="3170" y="1568"/>
                  </a:lnTo>
                  <a:lnTo>
                    <a:pt x="3103" y="1902"/>
                  </a:lnTo>
                  <a:lnTo>
                    <a:pt x="3103" y="2236"/>
                  </a:lnTo>
                  <a:lnTo>
                    <a:pt x="2703" y="2102"/>
                  </a:lnTo>
                  <a:lnTo>
                    <a:pt x="2303" y="2069"/>
                  </a:lnTo>
                  <a:lnTo>
                    <a:pt x="1902" y="2102"/>
                  </a:lnTo>
                  <a:lnTo>
                    <a:pt x="1502" y="2169"/>
                  </a:lnTo>
                  <a:lnTo>
                    <a:pt x="1102" y="2336"/>
                  </a:lnTo>
                  <a:lnTo>
                    <a:pt x="768" y="2536"/>
                  </a:lnTo>
                  <a:lnTo>
                    <a:pt x="601" y="2669"/>
                  </a:lnTo>
                  <a:lnTo>
                    <a:pt x="468" y="2836"/>
                  </a:lnTo>
                  <a:lnTo>
                    <a:pt x="334" y="3003"/>
                  </a:lnTo>
                  <a:lnTo>
                    <a:pt x="234" y="3170"/>
                  </a:lnTo>
                  <a:lnTo>
                    <a:pt x="134" y="3370"/>
                  </a:lnTo>
                  <a:lnTo>
                    <a:pt x="67" y="3570"/>
                  </a:lnTo>
                  <a:lnTo>
                    <a:pt x="34" y="3770"/>
                  </a:lnTo>
                  <a:lnTo>
                    <a:pt x="1" y="3970"/>
                  </a:lnTo>
                  <a:lnTo>
                    <a:pt x="1" y="4371"/>
                  </a:lnTo>
                  <a:lnTo>
                    <a:pt x="67" y="4771"/>
                  </a:lnTo>
                  <a:lnTo>
                    <a:pt x="234" y="5171"/>
                  </a:lnTo>
                  <a:lnTo>
                    <a:pt x="434" y="5538"/>
                  </a:lnTo>
                  <a:lnTo>
                    <a:pt x="735" y="5839"/>
                  </a:lnTo>
                  <a:lnTo>
                    <a:pt x="1035" y="6106"/>
                  </a:lnTo>
                  <a:lnTo>
                    <a:pt x="801" y="6339"/>
                  </a:lnTo>
                  <a:lnTo>
                    <a:pt x="634" y="6639"/>
                  </a:lnTo>
                  <a:lnTo>
                    <a:pt x="534" y="6973"/>
                  </a:lnTo>
                  <a:lnTo>
                    <a:pt x="468" y="7307"/>
                  </a:lnTo>
                  <a:lnTo>
                    <a:pt x="468" y="7574"/>
                  </a:lnTo>
                  <a:lnTo>
                    <a:pt x="534" y="7807"/>
                  </a:lnTo>
                  <a:lnTo>
                    <a:pt x="601" y="8041"/>
                  </a:lnTo>
                  <a:lnTo>
                    <a:pt x="735" y="8274"/>
                  </a:lnTo>
                  <a:lnTo>
                    <a:pt x="868" y="8474"/>
                  </a:lnTo>
                  <a:lnTo>
                    <a:pt x="1035" y="8641"/>
                  </a:lnTo>
                  <a:lnTo>
                    <a:pt x="1235" y="8775"/>
                  </a:lnTo>
                  <a:lnTo>
                    <a:pt x="1468" y="8908"/>
                  </a:lnTo>
                  <a:lnTo>
                    <a:pt x="1702" y="9042"/>
                  </a:lnTo>
                  <a:lnTo>
                    <a:pt x="1969" y="9108"/>
                  </a:lnTo>
                  <a:lnTo>
                    <a:pt x="2202" y="9142"/>
                  </a:lnTo>
                  <a:lnTo>
                    <a:pt x="2469" y="9175"/>
                  </a:lnTo>
                  <a:lnTo>
                    <a:pt x="2703" y="9142"/>
                  </a:lnTo>
                  <a:lnTo>
                    <a:pt x="2936" y="9108"/>
                  </a:lnTo>
                  <a:lnTo>
                    <a:pt x="3203" y="9042"/>
                  </a:lnTo>
                  <a:lnTo>
                    <a:pt x="3437" y="8975"/>
                  </a:lnTo>
                  <a:lnTo>
                    <a:pt x="3637" y="8841"/>
                  </a:lnTo>
                  <a:lnTo>
                    <a:pt x="3871" y="8708"/>
                  </a:lnTo>
                  <a:lnTo>
                    <a:pt x="4271" y="8408"/>
                  </a:lnTo>
                  <a:lnTo>
                    <a:pt x="4638" y="8041"/>
                  </a:lnTo>
                  <a:lnTo>
                    <a:pt x="4938" y="7640"/>
                  </a:lnTo>
                  <a:lnTo>
                    <a:pt x="5105" y="7907"/>
                  </a:lnTo>
                  <a:lnTo>
                    <a:pt x="5305" y="8174"/>
                  </a:lnTo>
                  <a:lnTo>
                    <a:pt x="5505" y="8408"/>
                  </a:lnTo>
                  <a:lnTo>
                    <a:pt x="5739" y="8608"/>
                  </a:lnTo>
                  <a:lnTo>
                    <a:pt x="6006" y="8775"/>
                  </a:lnTo>
                  <a:lnTo>
                    <a:pt x="6273" y="8908"/>
                  </a:lnTo>
                  <a:lnTo>
                    <a:pt x="6573" y="8975"/>
                  </a:lnTo>
                  <a:lnTo>
                    <a:pt x="6873" y="9008"/>
                  </a:lnTo>
                  <a:lnTo>
                    <a:pt x="6573" y="13679"/>
                  </a:lnTo>
                  <a:lnTo>
                    <a:pt x="6273" y="18383"/>
                  </a:lnTo>
                  <a:lnTo>
                    <a:pt x="6006" y="23054"/>
                  </a:lnTo>
                  <a:lnTo>
                    <a:pt x="5806" y="27758"/>
                  </a:lnTo>
                  <a:lnTo>
                    <a:pt x="5605" y="33129"/>
                  </a:lnTo>
                  <a:lnTo>
                    <a:pt x="5605" y="33229"/>
                  </a:lnTo>
                  <a:lnTo>
                    <a:pt x="5672" y="33296"/>
                  </a:lnTo>
                  <a:lnTo>
                    <a:pt x="5739" y="33329"/>
                  </a:lnTo>
                  <a:lnTo>
                    <a:pt x="5906" y="33329"/>
                  </a:lnTo>
                  <a:lnTo>
                    <a:pt x="5972" y="33296"/>
                  </a:lnTo>
                  <a:lnTo>
                    <a:pt x="6039" y="33229"/>
                  </a:lnTo>
                  <a:lnTo>
                    <a:pt x="6073" y="33129"/>
                  </a:lnTo>
                  <a:lnTo>
                    <a:pt x="6239" y="28392"/>
                  </a:lnTo>
                  <a:lnTo>
                    <a:pt x="6440" y="23688"/>
                  </a:lnTo>
                  <a:lnTo>
                    <a:pt x="6706" y="18984"/>
                  </a:lnTo>
                  <a:lnTo>
                    <a:pt x="6973" y="14279"/>
                  </a:lnTo>
                  <a:lnTo>
                    <a:pt x="7340" y="8975"/>
                  </a:lnTo>
                  <a:lnTo>
                    <a:pt x="7641" y="8875"/>
                  </a:lnTo>
                  <a:lnTo>
                    <a:pt x="7907" y="8741"/>
                  </a:lnTo>
                  <a:lnTo>
                    <a:pt x="8141" y="8574"/>
                  </a:lnTo>
                  <a:lnTo>
                    <a:pt x="8341" y="8374"/>
                  </a:lnTo>
                  <a:lnTo>
                    <a:pt x="8441" y="8207"/>
                  </a:lnTo>
                  <a:lnTo>
                    <a:pt x="8541" y="8041"/>
                  </a:lnTo>
                  <a:lnTo>
                    <a:pt x="8608" y="7974"/>
                  </a:lnTo>
                  <a:lnTo>
                    <a:pt x="8641" y="7907"/>
                  </a:lnTo>
                  <a:lnTo>
                    <a:pt x="8742" y="7874"/>
                  </a:lnTo>
                  <a:lnTo>
                    <a:pt x="8808" y="7907"/>
                  </a:lnTo>
                  <a:lnTo>
                    <a:pt x="8975" y="8041"/>
                  </a:lnTo>
                  <a:lnTo>
                    <a:pt x="9142" y="8174"/>
                  </a:lnTo>
                  <a:lnTo>
                    <a:pt x="9309" y="8308"/>
                  </a:lnTo>
                  <a:lnTo>
                    <a:pt x="9509" y="8408"/>
                  </a:lnTo>
                  <a:lnTo>
                    <a:pt x="9809" y="8508"/>
                  </a:lnTo>
                  <a:lnTo>
                    <a:pt x="10109" y="8541"/>
                  </a:lnTo>
                  <a:lnTo>
                    <a:pt x="10476" y="8541"/>
                  </a:lnTo>
                  <a:lnTo>
                    <a:pt x="10777" y="8441"/>
                  </a:lnTo>
                  <a:lnTo>
                    <a:pt x="11044" y="8341"/>
                  </a:lnTo>
                  <a:lnTo>
                    <a:pt x="11277" y="8174"/>
                  </a:lnTo>
                  <a:lnTo>
                    <a:pt x="11511" y="7974"/>
                  </a:lnTo>
                  <a:lnTo>
                    <a:pt x="11744" y="7740"/>
                  </a:lnTo>
                  <a:lnTo>
                    <a:pt x="11911" y="7473"/>
                  </a:lnTo>
                  <a:lnTo>
                    <a:pt x="12044" y="7207"/>
                  </a:lnTo>
                  <a:lnTo>
                    <a:pt x="12211" y="6840"/>
                  </a:lnTo>
                  <a:lnTo>
                    <a:pt x="12311" y="6439"/>
                  </a:lnTo>
                  <a:lnTo>
                    <a:pt x="12345" y="6039"/>
                  </a:lnTo>
                  <a:lnTo>
                    <a:pt x="12345" y="5639"/>
                  </a:lnTo>
                  <a:lnTo>
                    <a:pt x="12311" y="5238"/>
                  </a:lnTo>
                  <a:lnTo>
                    <a:pt x="12178" y="4838"/>
                  </a:lnTo>
                  <a:lnTo>
                    <a:pt x="12044" y="4471"/>
                  </a:lnTo>
                  <a:lnTo>
                    <a:pt x="11811" y="4137"/>
                  </a:lnTo>
                  <a:lnTo>
                    <a:pt x="11611" y="3904"/>
                  </a:lnTo>
                  <a:lnTo>
                    <a:pt x="11344" y="3704"/>
                  </a:lnTo>
                  <a:lnTo>
                    <a:pt x="11077" y="3537"/>
                  </a:lnTo>
                  <a:lnTo>
                    <a:pt x="10810" y="3403"/>
                  </a:lnTo>
                  <a:lnTo>
                    <a:pt x="10510" y="3337"/>
                  </a:lnTo>
                  <a:lnTo>
                    <a:pt x="10209" y="3303"/>
                  </a:lnTo>
                  <a:lnTo>
                    <a:pt x="9909" y="3303"/>
                  </a:lnTo>
                  <a:lnTo>
                    <a:pt x="9576" y="3337"/>
                  </a:lnTo>
                  <a:lnTo>
                    <a:pt x="9709" y="3070"/>
                  </a:lnTo>
                  <a:lnTo>
                    <a:pt x="9776" y="2769"/>
                  </a:lnTo>
                  <a:lnTo>
                    <a:pt x="9842" y="2469"/>
                  </a:lnTo>
                  <a:lnTo>
                    <a:pt x="9842" y="2169"/>
                  </a:lnTo>
                  <a:lnTo>
                    <a:pt x="9842" y="1902"/>
                  </a:lnTo>
                  <a:lnTo>
                    <a:pt x="9809" y="1668"/>
                  </a:lnTo>
                  <a:lnTo>
                    <a:pt x="9742" y="1435"/>
                  </a:lnTo>
                  <a:lnTo>
                    <a:pt x="9642" y="1201"/>
                  </a:lnTo>
                  <a:lnTo>
                    <a:pt x="9509" y="1001"/>
                  </a:lnTo>
                  <a:lnTo>
                    <a:pt x="9342" y="834"/>
                  </a:lnTo>
                  <a:lnTo>
                    <a:pt x="9175" y="701"/>
                  </a:lnTo>
                  <a:lnTo>
                    <a:pt x="8908" y="601"/>
                  </a:lnTo>
                  <a:lnTo>
                    <a:pt x="8641" y="534"/>
                  </a:lnTo>
                  <a:lnTo>
                    <a:pt x="8341" y="534"/>
                  </a:lnTo>
                  <a:lnTo>
                    <a:pt x="8041" y="567"/>
                  </a:lnTo>
                  <a:lnTo>
                    <a:pt x="7774" y="634"/>
                  </a:lnTo>
                  <a:lnTo>
                    <a:pt x="7507" y="734"/>
                  </a:lnTo>
                  <a:lnTo>
                    <a:pt x="7240" y="901"/>
                  </a:lnTo>
                  <a:lnTo>
                    <a:pt x="7007" y="1068"/>
                  </a:lnTo>
                  <a:lnTo>
                    <a:pt x="6773" y="1301"/>
                  </a:lnTo>
                  <a:lnTo>
                    <a:pt x="6740" y="1101"/>
                  </a:lnTo>
                  <a:lnTo>
                    <a:pt x="6640" y="968"/>
                  </a:lnTo>
                  <a:lnTo>
                    <a:pt x="6440" y="668"/>
                  </a:lnTo>
                  <a:lnTo>
                    <a:pt x="6173" y="401"/>
                  </a:lnTo>
                  <a:lnTo>
                    <a:pt x="5872" y="200"/>
                  </a:lnTo>
                  <a:lnTo>
                    <a:pt x="5539" y="67"/>
                  </a:lnTo>
                  <a:lnTo>
                    <a:pt x="51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8"/>
            <p:cNvSpPr/>
            <p:nvPr/>
          </p:nvSpPr>
          <p:spPr>
            <a:xfrm>
              <a:off x="403250" y="3982200"/>
              <a:ext cx="187700" cy="138475"/>
            </a:xfrm>
            <a:custGeom>
              <a:rect b="b" l="l" r="r" t="t"/>
              <a:pathLst>
                <a:path extrusionOk="0" h="5539" w="7508">
                  <a:moveTo>
                    <a:pt x="6573" y="2069"/>
                  </a:moveTo>
                  <a:lnTo>
                    <a:pt x="6707" y="2236"/>
                  </a:lnTo>
                  <a:lnTo>
                    <a:pt x="6773" y="2436"/>
                  </a:lnTo>
                  <a:lnTo>
                    <a:pt x="6773" y="2636"/>
                  </a:lnTo>
                  <a:lnTo>
                    <a:pt x="6740" y="2803"/>
                  </a:lnTo>
                  <a:lnTo>
                    <a:pt x="6673" y="3003"/>
                  </a:lnTo>
                  <a:lnTo>
                    <a:pt x="6573" y="3170"/>
                  </a:lnTo>
                  <a:lnTo>
                    <a:pt x="6440" y="3304"/>
                  </a:lnTo>
                  <a:lnTo>
                    <a:pt x="6240" y="3437"/>
                  </a:lnTo>
                  <a:lnTo>
                    <a:pt x="5973" y="3504"/>
                  </a:lnTo>
                  <a:lnTo>
                    <a:pt x="5639" y="3571"/>
                  </a:lnTo>
                  <a:lnTo>
                    <a:pt x="5039" y="3604"/>
                  </a:lnTo>
                  <a:lnTo>
                    <a:pt x="3604" y="3737"/>
                  </a:lnTo>
                  <a:lnTo>
                    <a:pt x="2903" y="3804"/>
                  </a:lnTo>
                  <a:lnTo>
                    <a:pt x="2203" y="3838"/>
                  </a:lnTo>
                  <a:lnTo>
                    <a:pt x="1869" y="3838"/>
                  </a:lnTo>
                  <a:lnTo>
                    <a:pt x="1535" y="3804"/>
                  </a:lnTo>
                  <a:lnTo>
                    <a:pt x="1202" y="3771"/>
                  </a:lnTo>
                  <a:lnTo>
                    <a:pt x="902" y="3637"/>
                  </a:lnTo>
                  <a:lnTo>
                    <a:pt x="768" y="3571"/>
                  </a:lnTo>
                  <a:lnTo>
                    <a:pt x="635" y="3471"/>
                  </a:lnTo>
                  <a:lnTo>
                    <a:pt x="535" y="3337"/>
                  </a:lnTo>
                  <a:lnTo>
                    <a:pt x="501" y="3204"/>
                  </a:lnTo>
                  <a:lnTo>
                    <a:pt x="468" y="3070"/>
                  </a:lnTo>
                  <a:lnTo>
                    <a:pt x="501" y="2903"/>
                  </a:lnTo>
                  <a:lnTo>
                    <a:pt x="568" y="2770"/>
                  </a:lnTo>
                  <a:lnTo>
                    <a:pt x="668" y="2636"/>
                  </a:lnTo>
                  <a:lnTo>
                    <a:pt x="801" y="2536"/>
                  </a:lnTo>
                  <a:lnTo>
                    <a:pt x="968" y="2470"/>
                  </a:lnTo>
                  <a:lnTo>
                    <a:pt x="1102" y="2403"/>
                  </a:lnTo>
                  <a:lnTo>
                    <a:pt x="1269" y="2370"/>
                  </a:lnTo>
                  <a:lnTo>
                    <a:pt x="1936" y="2370"/>
                  </a:lnTo>
                  <a:lnTo>
                    <a:pt x="2036" y="2336"/>
                  </a:lnTo>
                  <a:lnTo>
                    <a:pt x="2103" y="2303"/>
                  </a:lnTo>
                  <a:lnTo>
                    <a:pt x="2837" y="2303"/>
                  </a:lnTo>
                  <a:lnTo>
                    <a:pt x="3537" y="2269"/>
                  </a:lnTo>
                  <a:lnTo>
                    <a:pt x="5039" y="2269"/>
                  </a:lnTo>
                  <a:lnTo>
                    <a:pt x="5439" y="2236"/>
                  </a:lnTo>
                  <a:lnTo>
                    <a:pt x="5839" y="2203"/>
                  </a:lnTo>
                  <a:lnTo>
                    <a:pt x="6240" y="2136"/>
                  </a:lnTo>
                  <a:lnTo>
                    <a:pt x="6573" y="2069"/>
                  </a:lnTo>
                  <a:close/>
                  <a:moveTo>
                    <a:pt x="2336" y="1"/>
                  </a:moveTo>
                  <a:lnTo>
                    <a:pt x="2003" y="34"/>
                  </a:lnTo>
                  <a:lnTo>
                    <a:pt x="1669" y="68"/>
                  </a:lnTo>
                  <a:lnTo>
                    <a:pt x="1369" y="168"/>
                  </a:lnTo>
                  <a:lnTo>
                    <a:pt x="1068" y="268"/>
                  </a:lnTo>
                  <a:lnTo>
                    <a:pt x="868" y="334"/>
                  </a:lnTo>
                  <a:lnTo>
                    <a:pt x="735" y="435"/>
                  </a:lnTo>
                  <a:lnTo>
                    <a:pt x="601" y="535"/>
                  </a:lnTo>
                  <a:lnTo>
                    <a:pt x="468" y="668"/>
                  </a:lnTo>
                  <a:lnTo>
                    <a:pt x="401" y="768"/>
                  </a:lnTo>
                  <a:lnTo>
                    <a:pt x="334" y="902"/>
                  </a:lnTo>
                  <a:lnTo>
                    <a:pt x="268" y="1035"/>
                  </a:lnTo>
                  <a:lnTo>
                    <a:pt x="268" y="1169"/>
                  </a:lnTo>
                  <a:lnTo>
                    <a:pt x="268" y="1269"/>
                  </a:lnTo>
                  <a:lnTo>
                    <a:pt x="268" y="1402"/>
                  </a:lnTo>
                  <a:lnTo>
                    <a:pt x="301" y="1536"/>
                  </a:lnTo>
                  <a:lnTo>
                    <a:pt x="368" y="1636"/>
                  </a:lnTo>
                  <a:lnTo>
                    <a:pt x="468" y="1769"/>
                  </a:lnTo>
                  <a:lnTo>
                    <a:pt x="568" y="1869"/>
                  </a:lnTo>
                  <a:lnTo>
                    <a:pt x="801" y="2036"/>
                  </a:lnTo>
                  <a:lnTo>
                    <a:pt x="535" y="2169"/>
                  </a:lnTo>
                  <a:lnTo>
                    <a:pt x="401" y="2269"/>
                  </a:lnTo>
                  <a:lnTo>
                    <a:pt x="268" y="2370"/>
                  </a:lnTo>
                  <a:lnTo>
                    <a:pt x="201" y="2470"/>
                  </a:lnTo>
                  <a:lnTo>
                    <a:pt x="101" y="2603"/>
                  </a:lnTo>
                  <a:lnTo>
                    <a:pt x="34" y="2770"/>
                  </a:lnTo>
                  <a:lnTo>
                    <a:pt x="1" y="2937"/>
                  </a:lnTo>
                  <a:lnTo>
                    <a:pt x="1" y="3104"/>
                  </a:lnTo>
                  <a:lnTo>
                    <a:pt x="1" y="3270"/>
                  </a:lnTo>
                  <a:lnTo>
                    <a:pt x="34" y="3404"/>
                  </a:lnTo>
                  <a:lnTo>
                    <a:pt x="101" y="3537"/>
                  </a:lnTo>
                  <a:lnTo>
                    <a:pt x="268" y="3737"/>
                  </a:lnTo>
                  <a:lnTo>
                    <a:pt x="501" y="3938"/>
                  </a:lnTo>
                  <a:lnTo>
                    <a:pt x="735" y="4071"/>
                  </a:lnTo>
                  <a:lnTo>
                    <a:pt x="1035" y="4171"/>
                  </a:lnTo>
                  <a:lnTo>
                    <a:pt x="1302" y="4238"/>
                  </a:lnTo>
                  <a:lnTo>
                    <a:pt x="1602" y="4271"/>
                  </a:lnTo>
                  <a:lnTo>
                    <a:pt x="1702" y="4271"/>
                  </a:lnTo>
                  <a:lnTo>
                    <a:pt x="1869" y="4571"/>
                  </a:lnTo>
                  <a:lnTo>
                    <a:pt x="2069" y="4838"/>
                  </a:lnTo>
                  <a:lnTo>
                    <a:pt x="2303" y="5039"/>
                  </a:lnTo>
                  <a:lnTo>
                    <a:pt x="2570" y="5239"/>
                  </a:lnTo>
                  <a:lnTo>
                    <a:pt x="2870" y="5372"/>
                  </a:lnTo>
                  <a:lnTo>
                    <a:pt x="3170" y="5472"/>
                  </a:lnTo>
                  <a:lnTo>
                    <a:pt x="3504" y="5539"/>
                  </a:lnTo>
                  <a:lnTo>
                    <a:pt x="4138" y="5539"/>
                  </a:lnTo>
                  <a:lnTo>
                    <a:pt x="4471" y="5439"/>
                  </a:lnTo>
                  <a:lnTo>
                    <a:pt x="4772" y="5305"/>
                  </a:lnTo>
                  <a:lnTo>
                    <a:pt x="5039" y="5139"/>
                  </a:lnTo>
                  <a:lnTo>
                    <a:pt x="5272" y="4905"/>
                  </a:lnTo>
                  <a:lnTo>
                    <a:pt x="5472" y="4672"/>
                  </a:lnTo>
                  <a:lnTo>
                    <a:pt x="5606" y="4371"/>
                  </a:lnTo>
                  <a:lnTo>
                    <a:pt x="5672" y="4038"/>
                  </a:lnTo>
                  <a:lnTo>
                    <a:pt x="6073" y="3971"/>
                  </a:lnTo>
                  <a:lnTo>
                    <a:pt x="6440" y="3838"/>
                  </a:lnTo>
                  <a:lnTo>
                    <a:pt x="6607" y="3771"/>
                  </a:lnTo>
                  <a:lnTo>
                    <a:pt x="6740" y="3671"/>
                  </a:lnTo>
                  <a:lnTo>
                    <a:pt x="6873" y="3537"/>
                  </a:lnTo>
                  <a:lnTo>
                    <a:pt x="7007" y="3404"/>
                  </a:lnTo>
                  <a:lnTo>
                    <a:pt x="7107" y="3237"/>
                  </a:lnTo>
                  <a:lnTo>
                    <a:pt x="7174" y="3037"/>
                  </a:lnTo>
                  <a:lnTo>
                    <a:pt x="7240" y="2837"/>
                  </a:lnTo>
                  <a:lnTo>
                    <a:pt x="7240" y="2636"/>
                  </a:lnTo>
                  <a:lnTo>
                    <a:pt x="7207" y="2436"/>
                  </a:lnTo>
                  <a:lnTo>
                    <a:pt x="7174" y="2236"/>
                  </a:lnTo>
                  <a:lnTo>
                    <a:pt x="7107" y="2069"/>
                  </a:lnTo>
                  <a:lnTo>
                    <a:pt x="7007" y="1869"/>
                  </a:lnTo>
                  <a:lnTo>
                    <a:pt x="7174" y="1769"/>
                  </a:lnTo>
                  <a:lnTo>
                    <a:pt x="7307" y="1636"/>
                  </a:lnTo>
                  <a:lnTo>
                    <a:pt x="7407" y="1536"/>
                  </a:lnTo>
                  <a:lnTo>
                    <a:pt x="7474" y="1402"/>
                  </a:lnTo>
                  <a:lnTo>
                    <a:pt x="7507" y="1269"/>
                  </a:lnTo>
                  <a:lnTo>
                    <a:pt x="7507" y="1135"/>
                  </a:lnTo>
                  <a:lnTo>
                    <a:pt x="7474" y="1002"/>
                  </a:lnTo>
                  <a:lnTo>
                    <a:pt x="7441" y="902"/>
                  </a:lnTo>
                  <a:lnTo>
                    <a:pt x="7341" y="735"/>
                  </a:lnTo>
                  <a:lnTo>
                    <a:pt x="7240" y="601"/>
                  </a:lnTo>
                  <a:lnTo>
                    <a:pt x="7107" y="468"/>
                  </a:lnTo>
                  <a:lnTo>
                    <a:pt x="6940" y="368"/>
                  </a:lnTo>
                  <a:lnTo>
                    <a:pt x="6773" y="268"/>
                  </a:lnTo>
                  <a:lnTo>
                    <a:pt x="6573" y="201"/>
                  </a:lnTo>
                  <a:lnTo>
                    <a:pt x="6373" y="134"/>
                  </a:lnTo>
                  <a:lnTo>
                    <a:pt x="6206" y="134"/>
                  </a:lnTo>
                  <a:lnTo>
                    <a:pt x="5239" y="68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8"/>
            <p:cNvSpPr/>
            <p:nvPr/>
          </p:nvSpPr>
          <p:spPr>
            <a:xfrm>
              <a:off x="377400" y="3164825"/>
              <a:ext cx="40050" cy="42575"/>
            </a:xfrm>
            <a:custGeom>
              <a:rect b="b" l="l" r="r" t="t"/>
              <a:pathLst>
                <a:path extrusionOk="0" h="1703" w="1602">
                  <a:moveTo>
                    <a:pt x="234" y="1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34" y="167"/>
                  </a:lnTo>
                  <a:lnTo>
                    <a:pt x="1" y="234"/>
                  </a:lnTo>
                  <a:lnTo>
                    <a:pt x="34" y="334"/>
                  </a:lnTo>
                  <a:lnTo>
                    <a:pt x="67" y="401"/>
                  </a:lnTo>
                  <a:lnTo>
                    <a:pt x="401" y="668"/>
                  </a:lnTo>
                  <a:lnTo>
                    <a:pt x="668" y="968"/>
                  </a:lnTo>
                  <a:lnTo>
                    <a:pt x="968" y="1302"/>
                  </a:lnTo>
                  <a:lnTo>
                    <a:pt x="1001" y="1368"/>
                  </a:lnTo>
                  <a:lnTo>
                    <a:pt x="1035" y="1368"/>
                  </a:lnTo>
                  <a:lnTo>
                    <a:pt x="1068" y="1435"/>
                  </a:lnTo>
                  <a:lnTo>
                    <a:pt x="1168" y="1602"/>
                  </a:lnTo>
                  <a:lnTo>
                    <a:pt x="1235" y="1669"/>
                  </a:lnTo>
                  <a:lnTo>
                    <a:pt x="1335" y="1702"/>
                  </a:lnTo>
                  <a:lnTo>
                    <a:pt x="1402" y="1702"/>
                  </a:lnTo>
                  <a:lnTo>
                    <a:pt x="1502" y="1669"/>
                  </a:lnTo>
                  <a:lnTo>
                    <a:pt x="1569" y="1602"/>
                  </a:lnTo>
                  <a:lnTo>
                    <a:pt x="1602" y="1535"/>
                  </a:lnTo>
                  <a:lnTo>
                    <a:pt x="1602" y="1435"/>
                  </a:lnTo>
                  <a:lnTo>
                    <a:pt x="1569" y="1368"/>
                  </a:lnTo>
                  <a:lnTo>
                    <a:pt x="1302" y="1001"/>
                  </a:lnTo>
                  <a:lnTo>
                    <a:pt x="1035" y="668"/>
                  </a:lnTo>
                  <a:lnTo>
                    <a:pt x="735" y="368"/>
                  </a:lnTo>
                  <a:lnTo>
                    <a:pt x="401" y="67"/>
                  </a:lnTo>
                  <a:lnTo>
                    <a:pt x="3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8"/>
            <p:cNvSpPr/>
            <p:nvPr/>
          </p:nvSpPr>
          <p:spPr>
            <a:xfrm>
              <a:off x="429950" y="3123125"/>
              <a:ext cx="35050" cy="44225"/>
            </a:xfrm>
            <a:custGeom>
              <a:rect b="b" l="l" r="r" t="t"/>
              <a:pathLst>
                <a:path extrusionOk="0" h="1769" w="1402">
                  <a:moveTo>
                    <a:pt x="234" y="0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0" y="301"/>
                  </a:lnTo>
                  <a:lnTo>
                    <a:pt x="67" y="401"/>
                  </a:lnTo>
                  <a:lnTo>
                    <a:pt x="534" y="1001"/>
                  </a:lnTo>
                  <a:lnTo>
                    <a:pt x="968" y="1669"/>
                  </a:lnTo>
                  <a:lnTo>
                    <a:pt x="1035" y="1735"/>
                  </a:lnTo>
                  <a:lnTo>
                    <a:pt x="1135" y="1769"/>
                  </a:lnTo>
                  <a:lnTo>
                    <a:pt x="1201" y="1769"/>
                  </a:lnTo>
                  <a:lnTo>
                    <a:pt x="1302" y="1735"/>
                  </a:lnTo>
                  <a:lnTo>
                    <a:pt x="1368" y="1669"/>
                  </a:lnTo>
                  <a:lnTo>
                    <a:pt x="1402" y="1602"/>
                  </a:lnTo>
                  <a:lnTo>
                    <a:pt x="1402" y="1502"/>
                  </a:lnTo>
                  <a:lnTo>
                    <a:pt x="1368" y="1435"/>
                  </a:lnTo>
                  <a:lnTo>
                    <a:pt x="901" y="734"/>
                  </a:lnTo>
                  <a:lnTo>
                    <a:pt x="401" y="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8"/>
            <p:cNvSpPr/>
            <p:nvPr/>
          </p:nvSpPr>
          <p:spPr>
            <a:xfrm>
              <a:off x="528375" y="3099775"/>
              <a:ext cx="11700" cy="65900"/>
            </a:xfrm>
            <a:custGeom>
              <a:rect b="b" l="l" r="r" t="t"/>
              <a:pathLst>
                <a:path extrusionOk="0" h="2636" w="468">
                  <a:moveTo>
                    <a:pt x="134" y="0"/>
                  </a:moveTo>
                  <a:lnTo>
                    <a:pt x="67" y="34"/>
                  </a:lnTo>
                  <a:lnTo>
                    <a:pt x="0" y="100"/>
                  </a:lnTo>
                  <a:lnTo>
                    <a:pt x="0" y="200"/>
                  </a:lnTo>
                  <a:lnTo>
                    <a:pt x="0" y="2402"/>
                  </a:lnTo>
                  <a:lnTo>
                    <a:pt x="0" y="2502"/>
                  </a:lnTo>
                  <a:lnTo>
                    <a:pt x="67" y="2569"/>
                  </a:lnTo>
                  <a:lnTo>
                    <a:pt x="134" y="2636"/>
                  </a:lnTo>
                  <a:lnTo>
                    <a:pt x="300" y="2636"/>
                  </a:lnTo>
                  <a:lnTo>
                    <a:pt x="367" y="2569"/>
                  </a:lnTo>
                  <a:lnTo>
                    <a:pt x="434" y="2502"/>
                  </a:lnTo>
                  <a:lnTo>
                    <a:pt x="467" y="2402"/>
                  </a:lnTo>
                  <a:lnTo>
                    <a:pt x="467" y="200"/>
                  </a:lnTo>
                  <a:lnTo>
                    <a:pt x="434" y="100"/>
                  </a:lnTo>
                  <a:lnTo>
                    <a:pt x="367" y="34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8"/>
            <p:cNvSpPr/>
            <p:nvPr/>
          </p:nvSpPr>
          <p:spPr>
            <a:xfrm>
              <a:off x="581750" y="3134800"/>
              <a:ext cx="19200" cy="38400"/>
            </a:xfrm>
            <a:custGeom>
              <a:rect b="b" l="l" r="r" t="t"/>
              <a:pathLst>
                <a:path extrusionOk="0" h="1536" w="768">
                  <a:moveTo>
                    <a:pt x="501" y="1"/>
                  </a:moveTo>
                  <a:lnTo>
                    <a:pt x="401" y="34"/>
                  </a:lnTo>
                  <a:lnTo>
                    <a:pt x="334" y="101"/>
                  </a:lnTo>
                  <a:lnTo>
                    <a:pt x="301" y="167"/>
                  </a:lnTo>
                  <a:lnTo>
                    <a:pt x="0" y="1235"/>
                  </a:lnTo>
                  <a:lnTo>
                    <a:pt x="0" y="1335"/>
                  </a:lnTo>
                  <a:lnTo>
                    <a:pt x="34" y="1435"/>
                  </a:lnTo>
                  <a:lnTo>
                    <a:pt x="67" y="1502"/>
                  </a:lnTo>
                  <a:lnTo>
                    <a:pt x="167" y="1535"/>
                  </a:lnTo>
                  <a:lnTo>
                    <a:pt x="234" y="1535"/>
                  </a:lnTo>
                  <a:lnTo>
                    <a:pt x="334" y="1502"/>
                  </a:lnTo>
                  <a:lnTo>
                    <a:pt x="401" y="1468"/>
                  </a:lnTo>
                  <a:lnTo>
                    <a:pt x="434" y="1368"/>
                  </a:lnTo>
                  <a:lnTo>
                    <a:pt x="734" y="301"/>
                  </a:lnTo>
                  <a:lnTo>
                    <a:pt x="768" y="201"/>
                  </a:lnTo>
                  <a:lnTo>
                    <a:pt x="734" y="134"/>
                  </a:lnTo>
                  <a:lnTo>
                    <a:pt x="668" y="67"/>
                  </a:lnTo>
                  <a:lnTo>
                    <a:pt x="601" y="34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8"/>
            <p:cNvSpPr/>
            <p:nvPr/>
          </p:nvSpPr>
          <p:spPr>
            <a:xfrm>
              <a:off x="634300" y="3172325"/>
              <a:ext cx="33375" cy="42575"/>
            </a:xfrm>
            <a:custGeom>
              <a:rect b="b" l="l" r="r" t="t"/>
              <a:pathLst>
                <a:path extrusionOk="0" h="1703" w="1335">
                  <a:moveTo>
                    <a:pt x="1034" y="1"/>
                  </a:moveTo>
                  <a:lnTo>
                    <a:pt x="968" y="68"/>
                  </a:lnTo>
                  <a:lnTo>
                    <a:pt x="467" y="701"/>
                  </a:lnTo>
                  <a:lnTo>
                    <a:pt x="34" y="1369"/>
                  </a:lnTo>
                  <a:lnTo>
                    <a:pt x="0" y="1469"/>
                  </a:lnTo>
                  <a:lnTo>
                    <a:pt x="0" y="1536"/>
                  </a:lnTo>
                  <a:lnTo>
                    <a:pt x="34" y="1636"/>
                  </a:lnTo>
                  <a:lnTo>
                    <a:pt x="100" y="1669"/>
                  </a:lnTo>
                  <a:lnTo>
                    <a:pt x="200" y="1702"/>
                  </a:lnTo>
                  <a:lnTo>
                    <a:pt x="267" y="1702"/>
                  </a:lnTo>
                  <a:lnTo>
                    <a:pt x="367" y="1669"/>
                  </a:lnTo>
                  <a:lnTo>
                    <a:pt x="434" y="1602"/>
                  </a:lnTo>
                  <a:lnTo>
                    <a:pt x="834" y="968"/>
                  </a:lnTo>
                  <a:lnTo>
                    <a:pt x="934" y="802"/>
                  </a:lnTo>
                  <a:lnTo>
                    <a:pt x="1001" y="735"/>
                  </a:lnTo>
                  <a:lnTo>
                    <a:pt x="1001" y="701"/>
                  </a:lnTo>
                  <a:lnTo>
                    <a:pt x="1034" y="701"/>
                  </a:lnTo>
                  <a:lnTo>
                    <a:pt x="1268" y="401"/>
                  </a:lnTo>
                  <a:lnTo>
                    <a:pt x="1335" y="301"/>
                  </a:lnTo>
                  <a:lnTo>
                    <a:pt x="1335" y="234"/>
                  </a:lnTo>
                  <a:lnTo>
                    <a:pt x="1335" y="134"/>
                  </a:lnTo>
                  <a:lnTo>
                    <a:pt x="1268" y="68"/>
                  </a:lnTo>
                  <a:lnTo>
                    <a:pt x="1201" y="34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8"/>
            <p:cNvSpPr/>
            <p:nvPr/>
          </p:nvSpPr>
          <p:spPr>
            <a:xfrm>
              <a:off x="674325" y="3236550"/>
              <a:ext cx="26725" cy="21725"/>
            </a:xfrm>
            <a:custGeom>
              <a:rect b="b" l="l" r="r" t="t"/>
              <a:pathLst>
                <a:path extrusionOk="0" h="869" w="1069">
                  <a:moveTo>
                    <a:pt x="801" y="1"/>
                  </a:moveTo>
                  <a:lnTo>
                    <a:pt x="701" y="34"/>
                  </a:lnTo>
                  <a:lnTo>
                    <a:pt x="101" y="434"/>
                  </a:lnTo>
                  <a:lnTo>
                    <a:pt x="34" y="501"/>
                  </a:lnTo>
                  <a:lnTo>
                    <a:pt x="1" y="568"/>
                  </a:lnTo>
                  <a:lnTo>
                    <a:pt x="1" y="668"/>
                  </a:lnTo>
                  <a:lnTo>
                    <a:pt x="34" y="768"/>
                  </a:lnTo>
                  <a:lnTo>
                    <a:pt x="101" y="835"/>
                  </a:lnTo>
                  <a:lnTo>
                    <a:pt x="167" y="868"/>
                  </a:lnTo>
                  <a:lnTo>
                    <a:pt x="268" y="868"/>
                  </a:lnTo>
                  <a:lnTo>
                    <a:pt x="334" y="835"/>
                  </a:lnTo>
                  <a:lnTo>
                    <a:pt x="935" y="434"/>
                  </a:lnTo>
                  <a:lnTo>
                    <a:pt x="1001" y="368"/>
                  </a:lnTo>
                  <a:lnTo>
                    <a:pt x="1035" y="301"/>
                  </a:lnTo>
                  <a:lnTo>
                    <a:pt x="1068" y="201"/>
                  </a:lnTo>
                  <a:lnTo>
                    <a:pt x="1035" y="101"/>
                  </a:lnTo>
                  <a:lnTo>
                    <a:pt x="968" y="34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8"/>
            <p:cNvSpPr/>
            <p:nvPr/>
          </p:nvSpPr>
          <p:spPr>
            <a:xfrm>
              <a:off x="640125" y="3318300"/>
              <a:ext cx="20875" cy="51725"/>
            </a:xfrm>
            <a:custGeom>
              <a:rect b="b" l="l" r="r" t="t"/>
              <a:pathLst>
                <a:path extrusionOk="0" h="2069" w="835">
                  <a:moveTo>
                    <a:pt x="468" y="0"/>
                  </a:moveTo>
                  <a:lnTo>
                    <a:pt x="401" y="67"/>
                  </a:lnTo>
                  <a:lnTo>
                    <a:pt x="334" y="134"/>
                  </a:lnTo>
                  <a:lnTo>
                    <a:pt x="301" y="200"/>
                  </a:lnTo>
                  <a:lnTo>
                    <a:pt x="301" y="301"/>
                  </a:lnTo>
                  <a:lnTo>
                    <a:pt x="368" y="467"/>
                  </a:lnTo>
                  <a:lnTo>
                    <a:pt x="368" y="668"/>
                  </a:lnTo>
                  <a:lnTo>
                    <a:pt x="368" y="868"/>
                  </a:lnTo>
                  <a:lnTo>
                    <a:pt x="368" y="968"/>
                  </a:lnTo>
                  <a:lnTo>
                    <a:pt x="368" y="1001"/>
                  </a:lnTo>
                  <a:lnTo>
                    <a:pt x="301" y="1201"/>
                  </a:lnTo>
                  <a:lnTo>
                    <a:pt x="234" y="1368"/>
                  </a:lnTo>
                  <a:lnTo>
                    <a:pt x="168" y="1535"/>
                  </a:lnTo>
                  <a:lnTo>
                    <a:pt x="67" y="1668"/>
                  </a:lnTo>
                  <a:lnTo>
                    <a:pt x="1" y="1768"/>
                  </a:lnTo>
                  <a:lnTo>
                    <a:pt x="1" y="1835"/>
                  </a:lnTo>
                  <a:lnTo>
                    <a:pt x="1" y="1935"/>
                  </a:lnTo>
                  <a:lnTo>
                    <a:pt x="67" y="2002"/>
                  </a:lnTo>
                  <a:lnTo>
                    <a:pt x="134" y="2035"/>
                  </a:lnTo>
                  <a:lnTo>
                    <a:pt x="234" y="2069"/>
                  </a:lnTo>
                  <a:lnTo>
                    <a:pt x="301" y="2069"/>
                  </a:lnTo>
                  <a:lnTo>
                    <a:pt x="368" y="2002"/>
                  </a:lnTo>
                  <a:lnTo>
                    <a:pt x="535" y="1802"/>
                  </a:lnTo>
                  <a:lnTo>
                    <a:pt x="635" y="1602"/>
                  </a:lnTo>
                  <a:lnTo>
                    <a:pt x="735" y="1368"/>
                  </a:lnTo>
                  <a:lnTo>
                    <a:pt x="801" y="1135"/>
                  </a:lnTo>
                  <a:lnTo>
                    <a:pt x="835" y="901"/>
                  </a:lnTo>
                  <a:lnTo>
                    <a:pt x="835" y="668"/>
                  </a:lnTo>
                  <a:lnTo>
                    <a:pt x="801" y="401"/>
                  </a:lnTo>
                  <a:lnTo>
                    <a:pt x="768" y="167"/>
                  </a:lnTo>
                  <a:lnTo>
                    <a:pt x="701" y="100"/>
                  </a:lnTo>
                  <a:lnTo>
                    <a:pt x="635" y="34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8"/>
            <p:cNvSpPr/>
            <p:nvPr/>
          </p:nvSpPr>
          <p:spPr>
            <a:xfrm>
              <a:off x="409100" y="3271575"/>
              <a:ext cx="26700" cy="51750"/>
            </a:xfrm>
            <a:custGeom>
              <a:rect b="b" l="l" r="r" t="t"/>
              <a:pathLst>
                <a:path extrusionOk="0" h="2070" w="1068">
                  <a:moveTo>
                    <a:pt x="267" y="1"/>
                  </a:moveTo>
                  <a:lnTo>
                    <a:pt x="200" y="34"/>
                  </a:lnTo>
                  <a:lnTo>
                    <a:pt x="134" y="101"/>
                  </a:lnTo>
                  <a:lnTo>
                    <a:pt x="100" y="168"/>
                  </a:lnTo>
                  <a:lnTo>
                    <a:pt x="34" y="435"/>
                  </a:lnTo>
                  <a:lnTo>
                    <a:pt x="0" y="702"/>
                  </a:lnTo>
                  <a:lnTo>
                    <a:pt x="34" y="968"/>
                  </a:lnTo>
                  <a:lnTo>
                    <a:pt x="100" y="1235"/>
                  </a:lnTo>
                  <a:lnTo>
                    <a:pt x="200" y="1469"/>
                  </a:lnTo>
                  <a:lnTo>
                    <a:pt x="334" y="1669"/>
                  </a:lnTo>
                  <a:lnTo>
                    <a:pt x="501" y="1869"/>
                  </a:lnTo>
                  <a:lnTo>
                    <a:pt x="734" y="2036"/>
                  </a:lnTo>
                  <a:lnTo>
                    <a:pt x="801" y="2069"/>
                  </a:lnTo>
                  <a:lnTo>
                    <a:pt x="901" y="2069"/>
                  </a:lnTo>
                  <a:lnTo>
                    <a:pt x="968" y="2036"/>
                  </a:lnTo>
                  <a:lnTo>
                    <a:pt x="1035" y="1969"/>
                  </a:lnTo>
                  <a:lnTo>
                    <a:pt x="1068" y="1869"/>
                  </a:lnTo>
                  <a:lnTo>
                    <a:pt x="1068" y="1769"/>
                  </a:lnTo>
                  <a:lnTo>
                    <a:pt x="1035" y="1702"/>
                  </a:lnTo>
                  <a:lnTo>
                    <a:pt x="968" y="1636"/>
                  </a:lnTo>
                  <a:lnTo>
                    <a:pt x="901" y="1602"/>
                  </a:lnTo>
                  <a:lnTo>
                    <a:pt x="801" y="1536"/>
                  </a:lnTo>
                  <a:lnTo>
                    <a:pt x="734" y="1469"/>
                  </a:lnTo>
                  <a:lnTo>
                    <a:pt x="701" y="1436"/>
                  </a:lnTo>
                  <a:lnTo>
                    <a:pt x="701" y="1402"/>
                  </a:lnTo>
                  <a:lnTo>
                    <a:pt x="601" y="1235"/>
                  </a:lnTo>
                  <a:lnTo>
                    <a:pt x="567" y="1169"/>
                  </a:lnTo>
                  <a:lnTo>
                    <a:pt x="534" y="1169"/>
                  </a:lnTo>
                  <a:lnTo>
                    <a:pt x="501" y="1069"/>
                  </a:lnTo>
                  <a:lnTo>
                    <a:pt x="467" y="868"/>
                  </a:lnTo>
                  <a:lnTo>
                    <a:pt x="467" y="835"/>
                  </a:lnTo>
                  <a:lnTo>
                    <a:pt x="467" y="802"/>
                  </a:lnTo>
                  <a:lnTo>
                    <a:pt x="467" y="702"/>
                  </a:lnTo>
                  <a:lnTo>
                    <a:pt x="467" y="568"/>
                  </a:lnTo>
                  <a:lnTo>
                    <a:pt x="467" y="501"/>
                  </a:lnTo>
                  <a:lnTo>
                    <a:pt x="534" y="301"/>
                  </a:lnTo>
                  <a:lnTo>
                    <a:pt x="534" y="201"/>
                  </a:lnTo>
                  <a:lnTo>
                    <a:pt x="501" y="134"/>
                  </a:lnTo>
                  <a:lnTo>
                    <a:pt x="467" y="68"/>
                  </a:lnTo>
                  <a:lnTo>
                    <a:pt x="367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8"/>
            <p:cNvSpPr/>
            <p:nvPr/>
          </p:nvSpPr>
          <p:spPr>
            <a:xfrm>
              <a:off x="445800" y="3382525"/>
              <a:ext cx="25" cy="850"/>
            </a:xfrm>
            <a:custGeom>
              <a:rect b="b" l="l" r="r" t="t"/>
              <a:pathLst>
                <a:path extrusionOk="0" h="34" w="1">
                  <a:moveTo>
                    <a:pt x="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58"/>
            <p:cNvSpPr/>
            <p:nvPr/>
          </p:nvSpPr>
          <p:spPr>
            <a:xfrm>
              <a:off x="416600" y="3373350"/>
              <a:ext cx="42575" cy="21700"/>
            </a:xfrm>
            <a:custGeom>
              <a:rect b="b" l="l" r="r" t="t"/>
              <a:pathLst>
                <a:path extrusionOk="0" h="868" w="1703">
                  <a:moveTo>
                    <a:pt x="201" y="0"/>
                  </a:moveTo>
                  <a:lnTo>
                    <a:pt x="101" y="34"/>
                  </a:lnTo>
                  <a:lnTo>
                    <a:pt x="34" y="100"/>
                  </a:lnTo>
                  <a:lnTo>
                    <a:pt x="1" y="200"/>
                  </a:lnTo>
                  <a:lnTo>
                    <a:pt x="1" y="267"/>
                  </a:lnTo>
                  <a:lnTo>
                    <a:pt x="34" y="367"/>
                  </a:lnTo>
                  <a:lnTo>
                    <a:pt x="167" y="567"/>
                  </a:lnTo>
                  <a:lnTo>
                    <a:pt x="334" y="701"/>
                  </a:lnTo>
                  <a:lnTo>
                    <a:pt x="534" y="801"/>
                  </a:lnTo>
                  <a:lnTo>
                    <a:pt x="768" y="868"/>
                  </a:lnTo>
                  <a:lnTo>
                    <a:pt x="1001" y="868"/>
                  </a:lnTo>
                  <a:lnTo>
                    <a:pt x="1202" y="834"/>
                  </a:lnTo>
                  <a:lnTo>
                    <a:pt x="1435" y="768"/>
                  </a:lnTo>
                  <a:lnTo>
                    <a:pt x="1635" y="634"/>
                  </a:lnTo>
                  <a:lnTo>
                    <a:pt x="1669" y="567"/>
                  </a:lnTo>
                  <a:lnTo>
                    <a:pt x="1702" y="467"/>
                  </a:lnTo>
                  <a:lnTo>
                    <a:pt x="1669" y="367"/>
                  </a:lnTo>
                  <a:lnTo>
                    <a:pt x="1635" y="300"/>
                  </a:lnTo>
                  <a:lnTo>
                    <a:pt x="1535" y="267"/>
                  </a:lnTo>
                  <a:lnTo>
                    <a:pt x="1469" y="234"/>
                  </a:lnTo>
                  <a:lnTo>
                    <a:pt x="1368" y="267"/>
                  </a:lnTo>
                  <a:lnTo>
                    <a:pt x="1302" y="300"/>
                  </a:lnTo>
                  <a:lnTo>
                    <a:pt x="1268" y="334"/>
                  </a:lnTo>
                  <a:lnTo>
                    <a:pt x="1202" y="367"/>
                  </a:lnTo>
                  <a:lnTo>
                    <a:pt x="1168" y="367"/>
                  </a:lnTo>
                  <a:lnTo>
                    <a:pt x="1168" y="401"/>
                  </a:lnTo>
                  <a:lnTo>
                    <a:pt x="1068" y="401"/>
                  </a:lnTo>
                  <a:lnTo>
                    <a:pt x="1035" y="434"/>
                  </a:lnTo>
                  <a:lnTo>
                    <a:pt x="835" y="434"/>
                  </a:lnTo>
                  <a:lnTo>
                    <a:pt x="668" y="367"/>
                  </a:lnTo>
                  <a:lnTo>
                    <a:pt x="634" y="367"/>
                  </a:lnTo>
                  <a:lnTo>
                    <a:pt x="568" y="300"/>
                  </a:lnTo>
                  <a:lnTo>
                    <a:pt x="534" y="300"/>
                  </a:lnTo>
                  <a:lnTo>
                    <a:pt x="501" y="234"/>
                  </a:lnTo>
                  <a:lnTo>
                    <a:pt x="468" y="200"/>
                  </a:lnTo>
                  <a:lnTo>
                    <a:pt x="401" y="134"/>
                  </a:lnTo>
                  <a:lnTo>
                    <a:pt x="368" y="67"/>
                  </a:lnTo>
                  <a:lnTo>
                    <a:pt x="267" y="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58"/>
            <p:cNvSpPr/>
            <p:nvPr/>
          </p:nvSpPr>
          <p:spPr>
            <a:xfrm>
              <a:off x="442450" y="3384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6" name="Google Shape;956;p58"/>
          <p:cNvSpPr/>
          <p:nvPr/>
        </p:nvSpPr>
        <p:spPr>
          <a:xfrm>
            <a:off x="7147949" y="2788702"/>
            <a:ext cx="1176900" cy="117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7" name="Google Shape;957;p58"/>
          <p:cNvGrpSpPr/>
          <p:nvPr/>
        </p:nvGrpSpPr>
        <p:grpSpPr>
          <a:xfrm rot="849355">
            <a:off x="7235314" y="2361317"/>
            <a:ext cx="1032576" cy="1858184"/>
            <a:chOff x="881175" y="1854525"/>
            <a:chExt cx="491300" cy="884125"/>
          </a:xfrm>
        </p:grpSpPr>
        <p:sp>
          <p:nvSpPr>
            <p:cNvPr id="958" name="Google Shape;958;p58"/>
            <p:cNvSpPr/>
            <p:nvPr/>
          </p:nvSpPr>
          <p:spPr>
            <a:xfrm>
              <a:off x="931225" y="1935425"/>
              <a:ext cx="383700" cy="655600"/>
            </a:xfrm>
            <a:custGeom>
              <a:rect b="b" l="l" r="r" t="t"/>
              <a:pathLst>
                <a:path extrusionOk="0" h="26224" w="15348">
                  <a:moveTo>
                    <a:pt x="7974" y="0"/>
                  </a:moveTo>
                  <a:lnTo>
                    <a:pt x="7607" y="34"/>
                  </a:lnTo>
                  <a:lnTo>
                    <a:pt x="7273" y="67"/>
                  </a:lnTo>
                  <a:lnTo>
                    <a:pt x="6539" y="200"/>
                  </a:lnTo>
                  <a:lnTo>
                    <a:pt x="5839" y="401"/>
                  </a:lnTo>
                  <a:lnTo>
                    <a:pt x="5305" y="634"/>
                  </a:lnTo>
                  <a:lnTo>
                    <a:pt x="4771" y="868"/>
                  </a:lnTo>
                  <a:lnTo>
                    <a:pt x="4271" y="1168"/>
                  </a:lnTo>
                  <a:lnTo>
                    <a:pt x="3804" y="1468"/>
                  </a:lnTo>
                  <a:lnTo>
                    <a:pt x="3337" y="1835"/>
                  </a:lnTo>
                  <a:lnTo>
                    <a:pt x="2903" y="2202"/>
                  </a:lnTo>
                  <a:lnTo>
                    <a:pt x="2502" y="2603"/>
                  </a:lnTo>
                  <a:lnTo>
                    <a:pt x="2135" y="3036"/>
                  </a:lnTo>
                  <a:lnTo>
                    <a:pt x="1768" y="3503"/>
                  </a:lnTo>
                  <a:lnTo>
                    <a:pt x="1435" y="3970"/>
                  </a:lnTo>
                  <a:lnTo>
                    <a:pt x="1135" y="4471"/>
                  </a:lnTo>
                  <a:lnTo>
                    <a:pt x="868" y="5005"/>
                  </a:lnTo>
                  <a:lnTo>
                    <a:pt x="634" y="5538"/>
                  </a:lnTo>
                  <a:lnTo>
                    <a:pt x="434" y="6072"/>
                  </a:lnTo>
                  <a:lnTo>
                    <a:pt x="267" y="6639"/>
                  </a:lnTo>
                  <a:lnTo>
                    <a:pt x="134" y="7207"/>
                  </a:lnTo>
                  <a:lnTo>
                    <a:pt x="34" y="7840"/>
                  </a:lnTo>
                  <a:lnTo>
                    <a:pt x="0" y="8474"/>
                  </a:lnTo>
                  <a:lnTo>
                    <a:pt x="0" y="9108"/>
                  </a:lnTo>
                  <a:lnTo>
                    <a:pt x="34" y="9709"/>
                  </a:lnTo>
                  <a:lnTo>
                    <a:pt x="100" y="10276"/>
                  </a:lnTo>
                  <a:lnTo>
                    <a:pt x="200" y="10843"/>
                  </a:lnTo>
                  <a:lnTo>
                    <a:pt x="367" y="11410"/>
                  </a:lnTo>
                  <a:lnTo>
                    <a:pt x="534" y="11944"/>
                  </a:lnTo>
                  <a:lnTo>
                    <a:pt x="734" y="12511"/>
                  </a:lnTo>
                  <a:lnTo>
                    <a:pt x="934" y="13045"/>
                  </a:lnTo>
                  <a:lnTo>
                    <a:pt x="1401" y="14113"/>
                  </a:lnTo>
                  <a:lnTo>
                    <a:pt x="1902" y="15214"/>
                  </a:lnTo>
                  <a:lnTo>
                    <a:pt x="2369" y="16348"/>
                  </a:lnTo>
                  <a:lnTo>
                    <a:pt x="2936" y="17582"/>
                  </a:lnTo>
                  <a:lnTo>
                    <a:pt x="3503" y="18783"/>
                  </a:lnTo>
                  <a:lnTo>
                    <a:pt x="4070" y="19984"/>
                  </a:lnTo>
                  <a:lnTo>
                    <a:pt x="4337" y="20585"/>
                  </a:lnTo>
                  <a:lnTo>
                    <a:pt x="4571" y="21185"/>
                  </a:lnTo>
                  <a:lnTo>
                    <a:pt x="4838" y="22153"/>
                  </a:lnTo>
                  <a:lnTo>
                    <a:pt x="5272" y="23854"/>
                  </a:lnTo>
                  <a:lnTo>
                    <a:pt x="5472" y="24722"/>
                  </a:lnTo>
                  <a:lnTo>
                    <a:pt x="5605" y="25456"/>
                  </a:lnTo>
                  <a:lnTo>
                    <a:pt x="5672" y="25990"/>
                  </a:lnTo>
                  <a:lnTo>
                    <a:pt x="5672" y="26123"/>
                  </a:lnTo>
                  <a:lnTo>
                    <a:pt x="5639" y="26190"/>
                  </a:lnTo>
                  <a:lnTo>
                    <a:pt x="5605" y="26190"/>
                  </a:lnTo>
                  <a:lnTo>
                    <a:pt x="6372" y="26223"/>
                  </a:lnTo>
                  <a:lnTo>
                    <a:pt x="7106" y="26223"/>
                  </a:lnTo>
                  <a:lnTo>
                    <a:pt x="8608" y="26190"/>
                  </a:lnTo>
                  <a:lnTo>
                    <a:pt x="10076" y="26123"/>
                  </a:lnTo>
                  <a:lnTo>
                    <a:pt x="11577" y="26056"/>
                  </a:lnTo>
                  <a:lnTo>
                    <a:pt x="11477" y="25156"/>
                  </a:lnTo>
                  <a:lnTo>
                    <a:pt x="11377" y="24288"/>
                  </a:lnTo>
                  <a:lnTo>
                    <a:pt x="11310" y="23421"/>
                  </a:lnTo>
                  <a:lnTo>
                    <a:pt x="11310" y="22587"/>
                  </a:lnTo>
                  <a:lnTo>
                    <a:pt x="11344" y="21719"/>
                  </a:lnTo>
                  <a:lnTo>
                    <a:pt x="11444" y="20885"/>
                  </a:lnTo>
                  <a:lnTo>
                    <a:pt x="11577" y="20018"/>
                  </a:lnTo>
                  <a:lnTo>
                    <a:pt x="11777" y="19150"/>
                  </a:lnTo>
                  <a:lnTo>
                    <a:pt x="12077" y="18183"/>
                  </a:lnTo>
                  <a:lnTo>
                    <a:pt x="12444" y="17215"/>
                  </a:lnTo>
                  <a:lnTo>
                    <a:pt x="12811" y="16281"/>
                  </a:lnTo>
                  <a:lnTo>
                    <a:pt x="13245" y="15314"/>
                  </a:lnTo>
                  <a:lnTo>
                    <a:pt x="13712" y="14246"/>
                  </a:lnTo>
                  <a:lnTo>
                    <a:pt x="14179" y="13145"/>
                  </a:lnTo>
                  <a:lnTo>
                    <a:pt x="14613" y="12044"/>
                  </a:lnTo>
                  <a:lnTo>
                    <a:pt x="14813" y="11510"/>
                  </a:lnTo>
                  <a:lnTo>
                    <a:pt x="14980" y="10943"/>
                  </a:lnTo>
                  <a:lnTo>
                    <a:pt x="15113" y="10376"/>
                  </a:lnTo>
                  <a:lnTo>
                    <a:pt x="15214" y="9809"/>
                  </a:lnTo>
                  <a:lnTo>
                    <a:pt x="15314" y="9242"/>
                  </a:lnTo>
                  <a:lnTo>
                    <a:pt x="15347" y="8641"/>
                  </a:lnTo>
                  <a:lnTo>
                    <a:pt x="15347" y="8074"/>
                  </a:lnTo>
                  <a:lnTo>
                    <a:pt x="15314" y="7473"/>
                  </a:lnTo>
                  <a:lnTo>
                    <a:pt x="15247" y="6873"/>
                  </a:lnTo>
                  <a:lnTo>
                    <a:pt x="15113" y="6272"/>
                  </a:lnTo>
                  <a:lnTo>
                    <a:pt x="14913" y="5538"/>
                  </a:lnTo>
                  <a:lnTo>
                    <a:pt x="14613" y="4838"/>
                  </a:lnTo>
                  <a:lnTo>
                    <a:pt x="14279" y="4137"/>
                  </a:lnTo>
                  <a:lnTo>
                    <a:pt x="13879" y="3503"/>
                  </a:lnTo>
                  <a:lnTo>
                    <a:pt x="13412" y="2869"/>
                  </a:lnTo>
                  <a:lnTo>
                    <a:pt x="12912" y="2302"/>
                  </a:lnTo>
                  <a:lnTo>
                    <a:pt x="12378" y="1768"/>
                  </a:lnTo>
                  <a:lnTo>
                    <a:pt x="11777" y="1301"/>
                  </a:lnTo>
                  <a:lnTo>
                    <a:pt x="11410" y="1068"/>
                  </a:lnTo>
                  <a:lnTo>
                    <a:pt x="11077" y="868"/>
                  </a:lnTo>
                  <a:lnTo>
                    <a:pt x="10710" y="668"/>
                  </a:lnTo>
                  <a:lnTo>
                    <a:pt x="10309" y="501"/>
                  </a:lnTo>
                  <a:lnTo>
                    <a:pt x="9909" y="334"/>
                  </a:lnTo>
                  <a:lnTo>
                    <a:pt x="9542" y="200"/>
                  </a:lnTo>
                  <a:lnTo>
                    <a:pt x="9108" y="100"/>
                  </a:lnTo>
                  <a:lnTo>
                    <a:pt x="8708" y="67"/>
                  </a:lnTo>
                  <a:lnTo>
                    <a:pt x="8341" y="34"/>
                  </a:lnTo>
                  <a:lnTo>
                    <a:pt x="79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58"/>
            <p:cNvSpPr/>
            <p:nvPr/>
          </p:nvSpPr>
          <p:spPr>
            <a:xfrm>
              <a:off x="881175" y="1854525"/>
              <a:ext cx="491300" cy="732325"/>
            </a:xfrm>
            <a:custGeom>
              <a:rect b="b" l="l" r="r" t="t"/>
              <a:pathLst>
                <a:path extrusionOk="0" h="29293" w="19652">
                  <a:moveTo>
                    <a:pt x="9509" y="0"/>
                  </a:moveTo>
                  <a:lnTo>
                    <a:pt x="8675" y="33"/>
                  </a:lnTo>
                  <a:lnTo>
                    <a:pt x="8274" y="67"/>
                  </a:lnTo>
                  <a:lnTo>
                    <a:pt x="7874" y="134"/>
                  </a:lnTo>
                  <a:lnTo>
                    <a:pt x="7474" y="200"/>
                  </a:lnTo>
                  <a:lnTo>
                    <a:pt x="7073" y="300"/>
                  </a:lnTo>
                  <a:lnTo>
                    <a:pt x="6673" y="434"/>
                  </a:lnTo>
                  <a:lnTo>
                    <a:pt x="6306" y="567"/>
                  </a:lnTo>
                  <a:lnTo>
                    <a:pt x="5906" y="734"/>
                  </a:lnTo>
                  <a:lnTo>
                    <a:pt x="5539" y="901"/>
                  </a:lnTo>
                  <a:lnTo>
                    <a:pt x="5172" y="1101"/>
                  </a:lnTo>
                  <a:lnTo>
                    <a:pt x="4838" y="1335"/>
                  </a:lnTo>
                  <a:lnTo>
                    <a:pt x="4504" y="1568"/>
                  </a:lnTo>
                  <a:lnTo>
                    <a:pt x="4171" y="1835"/>
                  </a:lnTo>
                  <a:lnTo>
                    <a:pt x="3570" y="2369"/>
                  </a:lnTo>
                  <a:lnTo>
                    <a:pt x="3036" y="2969"/>
                  </a:lnTo>
                  <a:lnTo>
                    <a:pt x="2536" y="3603"/>
                  </a:lnTo>
                  <a:lnTo>
                    <a:pt x="2069" y="4304"/>
                  </a:lnTo>
                  <a:lnTo>
                    <a:pt x="1669" y="5004"/>
                  </a:lnTo>
                  <a:lnTo>
                    <a:pt x="1302" y="5738"/>
                  </a:lnTo>
                  <a:lnTo>
                    <a:pt x="968" y="6506"/>
                  </a:lnTo>
                  <a:lnTo>
                    <a:pt x="701" y="7273"/>
                  </a:lnTo>
                  <a:lnTo>
                    <a:pt x="468" y="8040"/>
                  </a:lnTo>
                  <a:lnTo>
                    <a:pt x="267" y="8875"/>
                  </a:lnTo>
                  <a:lnTo>
                    <a:pt x="134" y="9675"/>
                  </a:lnTo>
                  <a:lnTo>
                    <a:pt x="34" y="10509"/>
                  </a:lnTo>
                  <a:lnTo>
                    <a:pt x="1" y="11343"/>
                  </a:lnTo>
                  <a:lnTo>
                    <a:pt x="1" y="12177"/>
                  </a:lnTo>
                  <a:lnTo>
                    <a:pt x="34" y="12978"/>
                  </a:lnTo>
                  <a:lnTo>
                    <a:pt x="134" y="13812"/>
                  </a:lnTo>
                  <a:lnTo>
                    <a:pt x="267" y="14680"/>
                  </a:lnTo>
                  <a:lnTo>
                    <a:pt x="501" y="15547"/>
                  </a:lnTo>
                  <a:lnTo>
                    <a:pt x="768" y="16348"/>
                  </a:lnTo>
                  <a:lnTo>
                    <a:pt x="1068" y="17182"/>
                  </a:lnTo>
                  <a:lnTo>
                    <a:pt x="1402" y="17982"/>
                  </a:lnTo>
                  <a:lnTo>
                    <a:pt x="1769" y="18783"/>
                  </a:lnTo>
                  <a:lnTo>
                    <a:pt x="2569" y="20351"/>
                  </a:lnTo>
                  <a:lnTo>
                    <a:pt x="3437" y="21986"/>
                  </a:lnTo>
                  <a:lnTo>
                    <a:pt x="3837" y="22820"/>
                  </a:lnTo>
                  <a:lnTo>
                    <a:pt x="4204" y="23687"/>
                  </a:lnTo>
                  <a:lnTo>
                    <a:pt x="4538" y="24555"/>
                  </a:lnTo>
                  <a:lnTo>
                    <a:pt x="4838" y="25456"/>
                  </a:lnTo>
                  <a:lnTo>
                    <a:pt x="5038" y="26356"/>
                  </a:lnTo>
                  <a:lnTo>
                    <a:pt x="5138" y="26824"/>
                  </a:lnTo>
                  <a:lnTo>
                    <a:pt x="5172" y="27257"/>
                  </a:lnTo>
                  <a:lnTo>
                    <a:pt x="5205" y="27724"/>
                  </a:lnTo>
                  <a:lnTo>
                    <a:pt x="5238" y="28158"/>
                  </a:lnTo>
                  <a:lnTo>
                    <a:pt x="5205" y="28625"/>
                  </a:lnTo>
                  <a:lnTo>
                    <a:pt x="5172" y="29059"/>
                  </a:lnTo>
                  <a:lnTo>
                    <a:pt x="5172" y="29159"/>
                  </a:lnTo>
                  <a:lnTo>
                    <a:pt x="5238" y="29226"/>
                  </a:lnTo>
                  <a:lnTo>
                    <a:pt x="5305" y="29259"/>
                  </a:lnTo>
                  <a:lnTo>
                    <a:pt x="5372" y="29292"/>
                  </a:lnTo>
                  <a:lnTo>
                    <a:pt x="5472" y="29259"/>
                  </a:lnTo>
                  <a:lnTo>
                    <a:pt x="5539" y="29226"/>
                  </a:lnTo>
                  <a:lnTo>
                    <a:pt x="5605" y="29159"/>
                  </a:lnTo>
                  <a:lnTo>
                    <a:pt x="5639" y="29059"/>
                  </a:lnTo>
                  <a:lnTo>
                    <a:pt x="5672" y="28625"/>
                  </a:lnTo>
                  <a:lnTo>
                    <a:pt x="5672" y="28158"/>
                  </a:lnTo>
                  <a:lnTo>
                    <a:pt x="5672" y="27724"/>
                  </a:lnTo>
                  <a:lnTo>
                    <a:pt x="5639" y="27291"/>
                  </a:lnTo>
                  <a:lnTo>
                    <a:pt x="5539" y="26423"/>
                  </a:lnTo>
                  <a:lnTo>
                    <a:pt x="5339" y="25556"/>
                  </a:lnTo>
                  <a:lnTo>
                    <a:pt x="5072" y="24722"/>
                  </a:lnTo>
                  <a:lnTo>
                    <a:pt x="4771" y="23921"/>
                  </a:lnTo>
                  <a:lnTo>
                    <a:pt x="4438" y="23087"/>
                  </a:lnTo>
                  <a:lnTo>
                    <a:pt x="4071" y="22286"/>
                  </a:lnTo>
                  <a:lnTo>
                    <a:pt x="3270" y="20718"/>
                  </a:lnTo>
                  <a:lnTo>
                    <a:pt x="2436" y="19117"/>
                  </a:lnTo>
                  <a:lnTo>
                    <a:pt x="2036" y="18349"/>
                  </a:lnTo>
                  <a:lnTo>
                    <a:pt x="1669" y="17549"/>
                  </a:lnTo>
                  <a:lnTo>
                    <a:pt x="1335" y="16715"/>
                  </a:lnTo>
                  <a:lnTo>
                    <a:pt x="1068" y="15914"/>
                  </a:lnTo>
                  <a:lnTo>
                    <a:pt x="835" y="15113"/>
                  </a:lnTo>
                  <a:lnTo>
                    <a:pt x="668" y="14313"/>
                  </a:lnTo>
                  <a:lnTo>
                    <a:pt x="534" y="13512"/>
                  </a:lnTo>
                  <a:lnTo>
                    <a:pt x="468" y="12678"/>
                  </a:lnTo>
                  <a:lnTo>
                    <a:pt x="434" y="11877"/>
                  </a:lnTo>
                  <a:lnTo>
                    <a:pt x="434" y="11043"/>
                  </a:lnTo>
                  <a:lnTo>
                    <a:pt x="501" y="10209"/>
                  </a:lnTo>
                  <a:lnTo>
                    <a:pt x="634" y="9408"/>
                  </a:lnTo>
                  <a:lnTo>
                    <a:pt x="768" y="8574"/>
                  </a:lnTo>
                  <a:lnTo>
                    <a:pt x="1001" y="7807"/>
                  </a:lnTo>
                  <a:lnTo>
                    <a:pt x="1235" y="7006"/>
                  </a:lnTo>
                  <a:lnTo>
                    <a:pt x="1535" y="6239"/>
                  </a:lnTo>
                  <a:lnTo>
                    <a:pt x="1902" y="5505"/>
                  </a:lnTo>
                  <a:lnTo>
                    <a:pt x="2303" y="4771"/>
                  </a:lnTo>
                  <a:lnTo>
                    <a:pt x="2736" y="4104"/>
                  </a:lnTo>
                  <a:lnTo>
                    <a:pt x="3237" y="3436"/>
                  </a:lnTo>
                  <a:lnTo>
                    <a:pt x="3770" y="2836"/>
                  </a:lnTo>
                  <a:lnTo>
                    <a:pt x="4371" y="2269"/>
                  </a:lnTo>
                  <a:lnTo>
                    <a:pt x="4671" y="2002"/>
                  </a:lnTo>
                  <a:lnTo>
                    <a:pt x="5005" y="1768"/>
                  </a:lnTo>
                  <a:lnTo>
                    <a:pt x="5339" y="1568"/>
                  </a:lnTo>
                  <a:lnTo>
                    <a:pt x="5672" y="1368"/>
                  </a:lnTo>
                  <a:lnTo>
                    <a:pt x="6039" y="1168"/>
                  </a:lnTo>
                  <a:lnTo>
                    <a:pt x="6406" y="1001"/>
                  </a:lnTo>
                  <a:lnTo>
                    <a:pt x="6773" y="868"/>
                  </a:lnTo>
                  <a:lnTo>
                    <a:pt x="7173" y="767"/>
                  </a:lnTo>
                  <a:lnTo>
                    <a:pt x="7540" y="634"/>
                  </a:lnTo>
                  <a:lnTo>
                    <a:pt x="7941" y="567"/>
                  </a:lnTo>
                  <a:lnTo>
                    <a:pt x="8341" y="501"/>
                  </a:lnTo>
                  <a:lnTo>
                    <a:pt x="8775" y="467"/>
                  </a:lnTo>
                  <a:lnTo>
                    <a:pt x="9576" y="467"/>
                  </a:lnTo>
                  <a:lnTo>
                    <a:pt x="10376" y="534"/>
                  </a:lnTo>
                  <a:lnTo>
                    <a:pt x="11177" y="667"/>
                  </a:lnTo>
                  <a:lnTo>
                    <a:pt x="11944" y="901"/>
                  </a:lnTo>
                  <a:lnTo>
                    <a:pt x="12712" y="1168"/>
                  </a:lnTo>
                  <a:lnTo>
                    <a:pt x="13446" y="1501"/>
                  </a:lnTo>
                  <a:lnTo>
                    <a:pt x="14146" y="1902"/>
                  </a:lnTo>
                  <a:lnTo>
                    <a:pt x="14813" y="2369"/>
                  </a:lnTo>
                  <a:lnTo>
                    <a:pt x="15481" y="2869"/>
                  </a:lnTo>
                  <a:lnTo>
                    <a:pt x="16081" y="3436"/>
                  </a:lnTo>
                  <a:lnTo>
                    <a:pt x="16648" y="4004"/>
                  </a:lnTo>
                  <a:lnTo>
                    <a:pt x="17182" y="4671"/>
                  </a:lnTo>
                  <a:lnTo>
                    <a:pt x="17683" y="5338"/>
                  </a:lnTo>
                  <a:lnTo>
                    <a:pt x="18116" y="6039"/>
                  </a:lnTo>
                  <a:lnTo>
                    <a:pt x="18483" y="6773"/>
                  </a:lnTo>
                  <a:lnTo>
                    <a:pt x="18784" y="7540"/>
                  </a:lnTo>
                  <a:lnTo>
                    <a:pt x="18917" y="7974"/>
                  </a:lnTo>
                  <a:lnTo>
                    <a:pt x="19017" y="8407"/>
                  </a:lnTo>
                  <a:lnTo>
                    <a:pt x="19117" y="8808"/>
                  </a:lnTo>
                  <a:lnTo>
                    <a:pt x="19151" y="9242"/>
                  </a:lnTo>
                  <a:lnTo>
                    <a:pt x="19184" y="9675"/>
                  </a:lnTo>
                  <a:lnTo>
                    <a:pt x="19217" y="10109"/>
                  </a:lnTo>
                  <a:lnTo>
                    <a:pt x="19184" y="10976"/>
                  </a:lnTo>
                  <a:lnTo>
                    <a:pt x="19051" y="11844"/>
                  </a:lnTo>
                  <a:lnTo>
                    <a:pt x="18884" y="12678"/>
                  </a:lnTo>
                  <a:lnTo>
                    <a:pt x="18684" y="13545"/>
                  </a:lnTo>
                  <a:lnTo>
                    <a:pt x="18383" y="14379"/>
                  </a:lnTo>
                  <a:lnTo>
                    <a:pt x="18083" y="15213"/>
                  </a:lnTo>
                  <a:lnTo>
                    <a:pt x="17716" y="16014"/>
                  </a:lnTo>
                  <a:lnTo>
                    <a:pt x="16982" y="17616"/>
                  </a:lnTo>
                  <a:lnTo>
                    <a:pt x="16215" y="19217"/>
                  </a:lnTo>
                  <a:lnTo>
                    <a:pt x="15814" y="20051"/>
                  </a:lnTo>
                  <a:lnTo>
                    <a:pt x="15481" y="20852"/>
                  </a:lnTo>
                  <a:lnTo>
                    <a:pt x="15147" y="21652"/>
                  </a:lnTo>
                  <a:lnTo>
                    <a:pt x="14847" y="22453"/>
                  </a:lnTo>
                  <a:lnTo>
                    <a:pt x="14580" y="23287"/>
                  </a:lnTo>
                  <a:lnTo>
                    <a:pt x="14380" y="24121"/>
                  </a:lnTo>
                  <a:lnTo>
                    <a:pt x="14213" y="24955"/>
                  </a:lnTo>
                  <a:lnTo>
                    <a:pt x="14113" y="25823"/>
                  </a:lnTo>
                  <a:lnTo>
                    <a:pt x="14113" y="26657"/>
                  </a:lnTo>
                  <a:lnTo>
                    <a:pt x="14113" y="27090"/>
                  </a:lnTo>
                  <a:lnTo>
                    <a:pt x="14146" y="27524"/>
                  </a:lnTo>
                  <a:lnTo>
                    <a:pt x="14213" y="27925"/>
                  </a:lnTo>
                  <a:lnTo>
                    <a:pt x="14280" y="28325"/>
                  </a:lnTo>
                  <a:lnTo>
                    <a:pt x="14380" y="28725"/>
                  </a:lnTo>
                  <a:lnTo>
                    <a:pt x="14513" y="29126"/>
                  </a:lnTo>
                  <a:lnTo>
                    <a:pt x="14547" y="29192"/>
                  </a:lnTo>
                  <a:lnTo>
                    <a:pt x="14613" y="29259"/>
                  </a:lnTo>
                  <a:lnTo>
                    <a:pt x="14713" y="29292"/>
                  </a:lnTo>
                  <a:lnTo>
                    <a:pt x="14780" y="29259"/>
                  </a:lnTo>
                  <a:lnTo>
                    <a:pt x="14880" y="29226"/>
                  </a:lnTo>
                  <a:lnTo>
                    <a:pt x="14914" y="29159"/>
                  </a:lnTo>
                  <a:lnTo>
                    <a:pt x="14947" y="29092"/>
                  </a:lnTo>
                  <a:lnTo>
                    <a:pt x="14947" y="28992"/>
                  </a:lnTo>
                  <a:lnTo>
                    <a:pt x="14813" y="28558"/>
                  </a:lnTo>
                  <a:lnTo>
                    <a:pt x="14713" y="28125"/>
                  </a:lnTo>
                  <a:lnTo>
                    <a:pt x="14647" y="27691"/>
                  </a:lnTo>
                  <a:lnTo>
                    <a:pt x="14580" y="27224"/>
                  </a:lnTo>
                  <a:lnTo>
                    <a:pt x="14547" y="26790"/>
                  </a:lnTo>
                  <a:lnTo>
                    <a:pt x="14547" y="26356"/>
                  </a:lnTo>
                  <a:lnTo>
                    <a:pt x="14580" y="25889"/>
                  </a:lnTo>
                  <a:lnTo>
                    <a:pt x="14613" y="25456"/>
                  </a:lnTo>
                  <a:lnTo>
                    <a:pt x="14747" y="24555"/>
                  </a:lnTo>
                  <a:lnTo>
                    <a:pt x="14947" y="23687"/>
                  </a:lnTo>
                  <a:lnTo>
                    <a:pt x="15214" y="22820"/>
                  </a:lnTo>
                  <a:lnTo>
                    <a:pt x="15514" y="21986"/>
                  </a:lnTo>
                  <a:lnTo>
                    <a:pt x="15848" y="21119"/>
                  </a:lnTo>
                  <a:lnTo>
                    <a:pt x="16215" y="20285"/>
                  </a:lnTo>
                  <a:lnTo>
                    <a:pt x="16982" y="18616"/>
                  </a:lnTo>
                  <a:lnTo>
                    <a:pt x="17783" y="16948"/>
                  </a:lnTo>
                  <a:lnTo>
                    <a:pt x="18183" y="16114"/>
                  </a:lnTo>
                  <a:lnTo>
                    <a:pt x="18517" y="15247"/>
                  </a:lnTo>
                  <a:lnTo>
                    <a:pt x="18850" y="14446"/>
                  </a:lnTo>
                  <a:lnTo>
                    <a:pt x="19117" y="13579"/>
                  </a:lnTo>
                  <a:lnTo>
                    <a:pt x="19351" y="12711"/>
                  </a:lnTo>
                  <a:lnTo>
                    <a:pt x="19518" y="11844"/>
                  </a:lnTo>
                  <a:lnTo>
                    <a:pt x="19618" y="10976"/>
                  </a:lnTo>
                  <a:lnTo>
                    <a:pt x="19651" y="10543"/>
                  </a:lnTo>
                  <a:lnTo>
                    <a:pt x="19651" y="10109"/>
                  </a:lnTo>
                  <a:lnTo>
                    <a:pt x="19651" y="9642"/>
                  </a:lnTo>
                  <a:lnTo>
                    <a:pt x="19618" y="9208"/>
                  </a:lnTo>
                  <a:lnTo>
                    <a:pt x="19551" y="8774"/>
                  </a:lnTo>
                  <a:lnTo>
                    <a:pt x="19484" y="8341"/>
                  </a:lnTo>
                  <a:lnTo>
                    <a:pt x="19384" y="7940"/>
                  </a:lnTo>
                  <a:lnTo>
                    <a:pt x="19251" y="7540"/>
                  </a:lnTo>
                  <a:lnTo>
                    <a:pt x="18984" y="6773"/>
                  </a:lnTo>
                  <a:lnTo>
                    <a:pt x="18617" y="6005"/>
                  </a:lnTo>
                  <a:lnTo>
                    <a:pt x="18183" y="5305"/>
                  </a:lnTo>
                  <a:lnTo>
                    <a:pt x="17716" y="4604"/>
                  </a:lnTo>
                  <a:lnTo>
                    <a:pt x="17216" y="3970"/>
                  </a:lnTo>
                  <a:lnTo>
                    <a:pt x="16648" y="3370"/>
                  </a:lnTo>
                  <a:lnTo>
                    <a:pt x="16048" y="2803"/>
                  </a:lnTo>
                  <a:lnTo>
                    <a:pt x="15447" y="2269"/>
                  </a:lnTo>
                  <a:lnTo>
                    <a:pt x="14780" y="1802"/>
                  </a:lnTo>
                  <a:lnTo>
                    <a:pt x="14113" y="1368"/>
                  </a:lnTo>
                  <a:lnTo>
                    <a:pt x="13412" y="968"/>
                  </a:lnTo>
                  <a:lnTo>
                    <a:pt x="12678" y="667"/>
                  </a:lnTo>
                  <a:lnTo>
                    <a:pt x="11911" y="400"/>
                  </a:lnTo>
                  <a:lnTo>
                    <a:pt x="11110" y="200"/>
                  </a:lnTo>
                  <a:lnTo>
                    <a:pt x="10343" y="67"/>
                  </a:lnTo>
                  <a:lnTo>
                    <a:pt x="950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58"/>
            <p:cNvSpPr/>
            <p:nvPr/>
          </p:nvSpPr>
          <p:spPr>
            <a:xfrm>
              <a:off x="1146400" y="2298225"/>
              <a:ext cx="97625" cy="284450"/>
            </a:xfrm>
            <a:custGeom>
              <a:rect b="b" l="l" r="r" t="t"/>
              <a:pathLst>
                <a:path extrusionOk="0" h="11378" w="3905">
                  <a:moveTo>
                    <a:pt x="3637" y="1"/>
                  </a:moveTo>
                  <a:lnTo>
                    <a:pt x="3537" y="34"/>
                  </a:lnTo>
                  <a:lnTo>
                    <a:pt x="3470" y="101"/>
                  </a:lnTo>
                  <a:lnTo>
                    <a:pt x="3037" y="702"/>
                  </a:lnTo>
                  <a:lnTo>
                    <a:pt x="2603" y="1302"/>
                  </a:lnTo>
                  <a:lnTo>
                    <a:pt x="2236" y="1936"/>
                  </a:lnTo>
                  <a:lnTo>
                    <a:pt x="1869" y="2603"/>
                  </a:lnTo>
                  <a:lnTo>
                    <a:pt x="1569" y="3270"/>
                  </a:lnTo>
                  <a:lnTo>
                    <a:pt x="1269" y="3938"/>
                  </a:lnTo>
                  <a:lnTo>
                    <a:pt x="1002" y="4638"/>
                  </a:lnTo>
                  <a:lnTo>
                    <a:pt x="768" y="5339"/>
                  </a:lnTo>
                  <a:lnTo>
                    <a:pt x="568" y="6040"/>
                  </a:lnTo>
                  <a:lnTo>
                    <a:pt x="401" y="6774"/>
                  </a:lnTo>
                  <a:lnTo>
                    <a:pt x="268" y="7474"/>
                  </a:lnTo>
                  <a:lnTo>
                    <a:pt x="134" y="8208"/>
                  </a:lnTo>
                  <a:lnTo>
                    <a:pt x="68" y="8942"/>
                  </a:lnTo>
                  <a:lnTo>
                    <a:pt x="34" y="9676"/>
                  </a:lnTo>
                  <a:lnTo>
                    <a:pt x="1" y="10443"/>
                  </a:lnTo>
                  <a:lnTo>
                    <a:pt x="34" y="11177"/>
                  </a:lnTo>
                  <a:lnTo>
                    <a:pt x="68" y="11277"/>
                  </a:lnTo>
                  <a:lnTo>
                    <a:pt x="101" y="11344"/>
                  </a:lnTo>
                  <a:lnTo>
                    <a:pt x="201" y="11378"/>
                  </a:lnTo>
                  <a:lnTo>
                    <a:pt x="334" y="11378"/>
                  </a:lnTo>
                  <a:lnTo>
                    <a:pt x="435" y="11344"/>
                  </a:lnTo>
                  <a:lnTo>
                    <a:pt x="468" y="11277"/>
                  </a:lnTo>
                  <a:lnTo>
                    <a:pt x="468" y="11177"/>
                  </a:lnTo>
                  <a:lnTo>
                    <a:pt x="468" y="10443"/>
                  </a:lnTo>
                  <a:lnTo>
                    <a:pt x="468" y="9709"/>
                  </a:lnTo>
                  <a:lnTo>
                    <a:pt x="501" y="9009"/>
                  </a:lnTo>
                  <a:lnTo>
                    <a:pt x="601" y="8275"/>
                  </a:lnTo>
                  <a:lnTo>
                    <a:pt x="701" y="7541"/>
                  </a:lnTo>
                  <a:lnTo>
                    <a:pt x="835" y="6840"/>
                  </a:lnTo>
                  <a:lnTo>
                    <a:pt x="1002" y="6140"/>
                  </a:lnTo>
                  <a:lnTo>
                    <a:pt x="1202" y="5439"/>
                  </a:lnTo>
                  <a:lnTo>
                    <a:pt x="1435" y="4772"/>
                  </a:lnTo>
                  <a:lnTo>
                    <a:pt x="1702" y="4105"/>
                  </a:lnTo>
                  <a:lnTo>
                    <a:pt x="1969" y="3437"/>
                  </a:lnTo>
                  <a:lnTo>
                    <a:pt x="2303" y="2770"/>
                  </a:lnTo>
                  <a:lnTo>
                    <a:pt x="2636" y="2136"/>
                  </a:lnTo>
                  <a:lnTo>
                    <a:pt x="3037" y="1502"/>
                  </a:lnTo>
                  <a:lnTo>
                    <a:pt x="3437" y="902"/>
                  </a:lnTo>
                  <a:lnTo>
                    <a:pt x="3837" y="335"/>
                  </a:lnTo>
                  <a:lnTo>
                    <a:pt x="3904" y="234"/>
                  </a:lnTo>
                  <a:lnTo>
                    <a:pt x="3904" y="168"/>
                  </a:lnTo>
                  <a:lnTo>
                    <a:pt x="3837" y="101"/>
                  </a:lnTo>
                  <a:lnTo>
                    <a:pt x="3804" y="34"/>
                  </a:lnTo>
                  <a:lnTo>
                    <a:pt x="370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58"/>
            <p:cNvSpPr/>
            <p:nvPr/>
          </p:nvSpPr>
          <p:spPr>
            <a:xfrm>
              <a:off x="958750" y="2125575"/>
              <a:ext cx="316950" cy="468775"/>
            </a:xfrm>
            <a:custGeom>
              <a:rect b="b" l="l" r="r" t="t"/>
              <a:pathLst>
                <a:path extrusionOk="0" h="18751" w="12678">
                  <a:moveTo>
                    <a:pt x="9509" y="2103"/>
                  </a:moveTo>
                  <a:lnTo>
                    <a:pt x="9609" y="2470"/>
                  </a:lnTo>
                  <a:lnTo>
                    <a:pt x="9642" y="2870"/>
                  </a:lnTo>
                  <a:lnTo>
                    <a:pt x="9675" y="3270"/>
                  </a:lnTo>
                  <a:lnTo>
                    <a:pt x="9675" y="3637"/>
                  </a:lnTo>
                  <a:lnTo>
                    <a:pt x="9675" y="4071"/>
                  </a:lnTo>
                  <a:lnTo>
                    <a:pt x="9609" y="4471"/>
                  </a:lnTo>
                  <a:lnTo>
                    <a:pt x="9575" y="4905"/>
                  </a:lnTo>
                  <a:lnTo>
                    <a:pt x="9475" y="5306"/>
                  </a:lnTo>
                  <a:lnTo>
                    <a:pt x="9275" y="6106"/>
                  </a:lnTo>
                  <a:lnTo>
                    <a:pt x="9142" y="6540"/>
                  </a:lnTo>
                  <a:lnTo>
                    <a:pt x="9041" y="6740"/>
                  </a:lnTo>
                  <a:lnTo>
                    <a:pt x="8975" y="6807"/>
                  </a:lnTo>
                  <a:lnTo>
                    <a:pt x="8875" y="6840"/>
                  </a:lnTo>
                  <a:lnTo>
                    <a:pt x="8841" y="6840"/>
                  </a:lnTo>
                  <a:lnTo>
                    <a:pt x="8808" y="6807"/>
                  </a:lnTo>
                  <a:lnTo>
                    <a:pt x="8741" y="6640"/>
                  </a:lnTo>
                  <a:lnTo>
                    <a:pt x="8674" y="6440"/>
                  </a:lnTo>
                  <a:lnTo>
                    <a:pt x="8608" y="6206"/>
                  </a:lnTo>
                  <a:lnTo>
                    <a:pt x="8541" y="5706"/>
                  </a:lnTo>
                  <a:lnTo>
                    <a:pt x="8541" y="5406"/>
                  </a:lnTo>
                  <a:lnTo>
                    <a:pt x="8508" y="5005"/>
                  </a:lnTo>
                  <a:lnTo>
                    <a:pt x="8541" y="4638"/>
                  </a:lnTo>
                  <a:lnTo>
                    <a:pt x="8608" y="4271"/>
                  </a:lnTo>
                  <a:lnTo>
                    <a:pt x="8674" y="3904"/>
                  </a:lnTo>
                  <a:lnTo>
                    <a:pt x="8775" y="3537"/>
                  </a:lnTo>
                  <a:lnTo>
                    <a:pt x="8908" y="3204"/>
                  </a:lnTo>
                  <a:lnTo>
                    <a:pt x="9041" y="2870"/>
                  </a:lnTo>
                  <a:lnTo>
                    <a:pt x="9208" y="2536"/>
                  </a:lnTo>
                  <a:lnTo>
                    <a:pt x="9509" y="2103"/>
                  </a:lnTo>
                  <a:close/>
                  <a:moveTo>
                    <a:pt x="6773" y="1836"/>
                  </a:moveTo>
                  <a:lnTo>
                    <a:pt x="6973" y="2336"/>
                  </a:lnTo>
                  <a:lnTo>
                    <a:pt x="7106" y="2837"/>
                  </a:lnTo>
                  <a:lnTo>
                    <a:pt x="7207" y="3337"/>
                  </a:lnTo>
                  <a:lnTo>
                    <a:pt x="7273" y="3838"/>
                  </a:lnTo>
                  <a:lnTo>
                    <a:pt x="7273" y="4238"/>
                  </a:lnTo>
                  <a:lnTo>
                    <a:pt x="7273" y="4605"/>
                  </a:lnTo>
                  <a:lnTo>
                    <a:pt x="7240" y="5005"/>
                  </a:lnTo>
                  <a:lnTo>
                    <a:pt x="7173" y="5372"/>
                  </a:lnTo>
                  <a:lnTo>
                    <a:pt x="7106" y="5739"/>
                  </a:lnTo>
                  <a:lnTo>
                    <a:pt x="7006" y="6140"/>
                  </a:lnTo>
                  <a:lnTo>
                    <a:pt x="6873" y="6507"/>
                  </a:lnTo>
                  <a:lnTo>
                    <a:pt x="6739" y="6840"/>
                  </a:lnTo>
                  <a:lnTo>
                    <a:pt x="6639" y="7007"/>
                  </a:lnTo>
                  <a:lnTo>
                    <a:pt x="6539" y="7174"/>
                  </a:lnTo>
                  <a:lnTo>
                    <a:pt x="6473" y="7207"/>
                  </a:lnTo>
                  <a:lnTo>
                    <a:pt x="6406" y="7241"/>
                  </a:lnTo>
                  <a:lnTo>
                    <a:pt x="6306" y="7207"/>
                  </a:lnTo>
                  <a:lnTo>
                    <a:pt x="6206" y="7174"/>
                  </a:lnTo>
                  <a:lnTo>
                    <a:pt x="6072" y="7007"/>
                  </a:lnTo>
                  <a:lnTo>
                    <a:pt x="5972" y="6840"/>
                  </a:lnTo>
                  <a:lnTo>
                    <a:pt x="5839" y="6440"/>
                  </a:lnTo>
                  <a:lnTo>
                    <a:pt x="5739" y="6073"/>
                  </a:lnTo>
                  <a:lnTo>
                    <a:pt x="5672" y="5673"/>
                  </a:lnTo>
                  <a:lnTo>
                    <a:pt x="5672" y="5272"/>
                  </a:lnTo>
                  <a:lnTo>
                    <a:pt x="5672" y="4872"/>
                  </a:lnTo>
                  <a:lnTo>
                    <a:pt x="5739" y="4471"/>
                  </a:lnTo>
                  <a:lnTo>
                    <a:pt x="5805" y="4105"/>
                  </a:lnTo>
                  <a:lnTo>
                    <a:pt x="5905" y="3704"/>
                  </a:lnTo>
                  <a:lnTo>
                    <a:pt x="6039" y="3304"/>
                  </a:lnTo>
                  <a:lnTo>
                    <a:pt x="6172" y="2937"/>
                  </a:lnTo>
                  <a:lnTo>
                    <a:pt x="6339" y="2570"/>
                  </a:lnTo>
                  <a:lnTo>
                    <a:pt x="6539" y="2236"/>
                  </a:lnTo>
                  <a:lnTo>
                    <a:pt x="6739" y="1903"/>
                  </a:lnTo>
                  <a:lnTo>
                    <a:pt x="6773" y="1836"/>
                  </a:lnTo>
                  <a:close/>
                  <a:moveTo>
                    <a:pt x="3670" y="1802"/>
                  </a:moveTo>
                  <a:lnTo>
                    <a:pt x="3904" y="2370"/>
                  </a:lnTo>
                  <a:lnTo>
                    <a:pt x="4037" y="2903"/>
                  </a:lnTo>
                  <a:lnTo>
                    <a:pt x="4137" y="3604"/>
                  </a:lnTo>
                  <a:lnTo>
                    <a:pt x="4204" y="4305"/>
                  </a:lnTo>
                  <a:lnTo>
                    <a:pt x="4204" y="5005"/>
                  </a:lnTo>
                  <a:lnTo>
                    <a:pt x="4171" y="5706"/>
                  </a:lnTo>
                  <a:lnTo>
                    <a:pt x="4104" y="6006"/>
                  </a:lnTo>
                  <a:lnTo>
                    <a:pt x="4037" y="6340"/>
                  </a:lnTo>
                  <a:lnTo>
                    <a:pt x="3937" y="6640"/>
                  </a:lnTo>
                  <a:lnTo>
                    <a:pt x="3770" y="6907"/>
                  </a:lnTo>
                  <a:lnTo>
                    <a:pt x="3570" y="7174"/>
                  </a:lnTo>
                  <a:lnTo>
                    <a:pt x="3403" y="7307"/>
                  </a:lnTo>
                  <a:lnTo>
                    <a:pt x="3270" y="7407"/>
                  </a:lnTo>
                  <a:lnTo>
                    <a:pt x="3103" y="7474"/>
                  </a:lnTo>
                  <a:lnTo>
                    <a:pt x="2936" y="7474"/>
                  </a:lnTo>
                  <a:lnTo>
                    <a:pt x="2803" y="7441"/>
                  </a:lnTo>
                  <a:lnTo>
                    <a:pt x="2669" y="7274"/>
                  </a:lnTo>
                  <a:lnTo>
                    <a:pt x="2569" y="7140"/>
                  </a:lnTo>
                  <a:lnTo>
                    <a:pt x="2536" y="6940"/>
                  </a:lnTo>
                  <a:lnTo>
                    <a:pt x="2469" y="6573"/>
                  </a:lnTo>
                  <a:lnTo>
                    <a:pt x="2436" y="6206"/>
                  </a:lnTo>
                  <a:lnTo>
                    <a:pt x="2402" y="5873"/>
                  </a:lnTo>
                  <a:lnTo>
                    <a:pt x="2436" y="5472"/>
                  </a:lnTo>
                  <a:lnTo>
                    <a:pt x="2436" y="5105"/>
                  </a:lnTo>
                  <a:lnTo>
                    <a:pt x="2502" y="4738"/>
                  </a:lnTo>
                  <a:lnTo>
                    <a:pt x="2569" y="4371"/>
                  </a:lnTo>
                  <a:lnTo>
                    <a:pt x="2736" y="3704"/>
                  </a:lnTo>
                  <a:lnTo>
                    <a:pt x="3003" y="3037"/>
                  </a:lnTo>
                  <a:lnTo>
                    <a:pt x="3303" y="2403"/>
                  </a:lnTo>
                  <a:lnTo>
                    <a:pt x="3670" y="1802"/>
                  </a:lnTo>
                  <a:close/>
                  <a:moveTo>
                    <a:pt x="2302" y="468"/>
                  </a:moveTo>
                  <a:lnTo>
                    <a:pt x="2502" y="535"/>
                  </a:lnTo>
                  <a:lnTo>
                    <a:pt x="2803" y="668"/>
                  </a:lnTo>
                  <a:lnTo>
                    <a:pt x="3036" y="868"/>
                  </a:lnTo>
                  <a:lnTo>
                    <a:pt x="3270" y="1102"/>
                  </a:lnTo>
                  <a:lnTo>
                    <a:pt x="3470" y="1369"/>
                  </a:lnTo>
                  <a:lnTo>
                    <a:pt x="3136" y="1802"/>
                  </a:lnTo>
                  <a:lnTo>
                    <a:pt x="2869" y="2270"/>
                  </a:lnTo>
                  <a:lnTo>
                    <a:pt x="2669" y="2670"/>
                  </a:lnTo>
                  <a:lnTo>
                    <a:pt x="2469" y="3104"/>
                  </a:lnTo>
                  <a:lnTo>
                    <a:pt x="2336" y="3537"/>
                  </a:lnTo>
                  <a:lnTo>
                    <a:pt x="2202" y="3971"/>
                  </a:lnTo>
                  <a:lnTo>
                    <a:pt x="2102" y="4405"/>
                  </a:lnTo>
                  <a:lnTo>
                    <a:pt x="2035" y="4872"/>
                  </a:lnTo>
                  <a:lnTo>
                    <a:pt x="1969" y="5306"/>
                  </a:lnTo>
                  <a:lnTo>
                    <a:pt x="1969" y="5773"/>
                  </a:lnTo>
                  <a:lnTo>
                    <a:pt x="1969" y="6206"/>
                  </a:lnTo>
                  <a:lnTo>
                    <a:pt x="2002" y="6640"/>
                  </a:lnTo>
                  <a:lnTo>
                    <a:pt x="2102" y="7040"/>
                  </a:lnTo>
                  <a:lnTo>
                    <a:pt x="2169" y="7241"/>
                  </a:lnTo>
                  <a:lnTo>
                    <a:pt x="2236" y="7441"/>
                  </a:lnTo>
                  <a:lnTo>
                    <a:pt x="2302" y="7541"/>
                  </a:lnTo>
                  <a:lnTo>
                    <a:pt x="2302" y="7541"/>
                  </a:lnTo>
                  <a:lnTo>
                    <a:pt x="2035" y="7341"/>
                  </a:lnTo>
                  <a:lnTo>
                    <a:pt x="1768" y="7140"/>
                  </a:lnTo>
                  <a:lnTo>
                    <a:pt x="1502" y="6874"/>
                  </a:lnTo>
                  <a:lnTo>
                    <a:pt x="1301" y="6607"/>
                  </a:lnTo>
                  <a:lnTo>
                    <a:pt x="1101" y="6340"/>
                  </a:lnTo>
                  <a:lnTo>
                    <a:pt x="934" y="6040"/>
                  </a:lnTo>
                  <a:lnTo>
                    <a:pt x="801" y="5739"/>
                  </a:lnTo>
                  <a:lnTo>
                    <a:pt x="667" y="5406"/>
                  </a:lnTo>
                  <a:lnTo>
                    <a:pt x="567" y="5105"/>
                  </a:lnTo>
                  <a:lnTo>
                    <a:pt x="501" y="4772"/>
                  </a:lnTo>
                  <a:lnTo>
                    <a:pt x="467" y="4405"/>
                  </a:lnTo>
                  <a:lnTo>
                    <a:pt x="434" y="4071"/>
                  </a:lnTo>
                  <a:lnTo>
                    <a:pt x="467" y="3738"/>
                  </a:lnTo>
                  <a:lnTo>
                    <a:pt x="501" y="3371"/>
                  </a:lnTo>
                  <a:lnTo>
                    <a:pt x="534" y="3037"/>
                  </a:lnTo>
                  <a:lnTo>
                    <a:pt x="634" y="2703"/>
                  </a:lnTo>
                  <a:lnTo>
                    <a:pt x="768" y="2336"/>
                  </a:lnTo>
                  <a:lnTo>
                    <a:pt x="901" y="1969"/>
                  </a:lnTo>
                  <a:lnTo>
                    <a:pt x="1101" y="1602"/>
                  </a:lnTo>
                  <a:lnTo>
                    <a:pt x="1301" y="1269"/>
                  </a:lnTo>
                  <a:lnTo>
                    <a:pt x="1535" y="935"/>
                  </a:lnTo>
                  <a:lnTo>
                    <a:pt x="1635" y="802"/>
                  </a:lnTo>
                  <a:lnTo>
                    <a:pt x="1802" y="668"/>
                  </a:lnTo>
                  <a:lnTo>
                    <a:pt x="1935" y="568"/>
                  </a:lnTo>
                  <a:lnTo>
                    <a:pt x="2102" y="501"/>
                  </a:lnTo>
                  <a:lnTo>
                    <a:pt x="2302" y="468"/>
                  </a:lnTo>
                  <a:close/>
                  <a:moveTo>
                    <a:pt x="2202" y="1"/>
                  </a:moveTo>
                  <a:lnTo>
                    <a:pt x="2069" y="34"/>
                  </a:lnTo>
                  <a:lnTo>
                    <a:pt x="1902" y="68"/>
                  </a:lnTo>
                  <a:lnTo>
                    <a:pt x="1735" y="134"/>
                  </a:lnTo>
                  <a:lnTo>
                    <a:pt x="1602" y="234"/>
                  </a:lnTo>
                  <a:lnTo>
                    <a:pt x="1435" y="368"/>
                  </a:lnTo>
                  <a:lnTo>
                    <a:pt x="1135" y="702"/>
                  </a:lnTo>
                  <a:lnTo>
                    <a:pt x="868" y="1102"/>
                  </a:lnTo>
                  <a:lnTo>
                    <a:pt x="601" y="1502"/>
                  </a:lnTo>
                  <a:lnTo>
                    <a:pt x="401" y="1936"/>
                  </a:lnTo>
                  <a:lnTo>
                    <a:pt x="234" y="2403"/>
                  </a:lnTo>
                  <a:lnTo>
                    <a:pt x="134" y="2870"/>
                  </a:lnTo>
                  <a:lnTo>
                    <a:pt x="34" y="3304"/>
                  </a:lnTo>
                  <a:lnTo>
                    <a:pt x="0" y="3771"/>
                  </a:lnTo>
                  <a:lnTo>
                    <a:pt x="0" y="4205"/>
                  </a:lnTo>
                  <a:lnTo>
                    <a:pt x="34" y="4672"/>
                  </a:lnTo>
                  <a:lnTo>
                    <a:pt x="100" y="5072"/>
                  </a:lnTo>
                  <a:lnTo>
                    <a:pt x="200" y="5506"/>
                  </a:lnTo>
                  <a:lnTo>
                    <a:pt x="367" y="5906"/>
                  </a:lnTo>
                  <a:lnTo>
                    <a:pt x="567" y="6306"/>
                  </a:lnTo>
                  <a:lnTo>
                    <a:pt x="801" y="6707"/>
                  </a:lnTo>
                  <a:lnTo>
                    <a:pt x="1068" y="7040"/>
                  </a:lnTo>
                  <a:lnTo>
                    <a:pt x="1301" y="7307"/>
                  </a:lnTo>
                  <a:lnTo>
                    <a:pt x="1568" y="7541"/>
                  </a:lnTo>
                  <a:lnTo>
                    <a:pt x="1835" y="7774"/>
                  </a:lnTo>
                  <a:lnTo>
                    <a:pt x="2135" y="7975"/>
                  </a:lnTo>
                  <a:lnTo>
                    <a:pt x="2135" y="8041"/>
                  </a:lnTo>
                  <a:lnTo>
                    <a:pt x="2169" y="8141"/>
                  </a:lnTo>
                  <a:lnTo>
                    <a:pt x="2936" y="9309"/>
                  </a:lnTo>
                  <a:lnTo>
                    <a:pt x="3637" y="10510"/>
                  </a:lnTo>
                  <a:lnTo>
                    <a:pt x="4237" y="11778"/>
                  </a:lnTo>
                  <a:lnTo>
                    <a:pt x="4804" y="13046"/>
                  </a:lnTo>
                  <a:lnTo>
                    <a:pt x="5305" y="14313"/>
                  </a:lnTo>
                  <a:lnTo>
                    <a:pt x="5505" y="14981"/>
                  </a:lnTo>
                  <a:lnTo>
                    <a:pt x="5705" y="15615"/>
                  </a:lnTo>
                  <a:lnTo>
                    <a:pt x="5839" y="16349"/>
                  </a:lnTo>
                  <a:lnTo>
                    <a:pt x="5905" y="16682"/>
                  </a:lnTo>
                  <a:lnTo>
                    <a:pt x="5905" y="17049"/>
                  </a:lnTo>
                  <a:lnTo>
                    <a:pt x="5905" y="17416"/>
                  </a:lnTo>
                  <a:lnTo>
                    <a:pt x="5872" y="17783"/>
                  </a:lnTo>
                  <a:lnTo>
                    <a:pt x="5805" y="18117"/>
                  </a:lnTo>
                  <a:lnTo>
                    <a:pt x="5705" y="18484"/>
                  </a:lnTo>
                  <a:lnTo>
                    <a:pt x="5705" y="18584"/>
                  </a:lnTo>
                  <a:lnTo>
                    <a:pt x="5705" y="18651"/>
                  </a:lnTo>
                  <a:lnTo>
                    <a:pt x="5772" y="18717"/>
                  </a:lnTo>
                  <a:lnTo>
                    <a:pt x="5839" y="18751"/>
                  </a:lnTo>
                  <a:lnTo>
                    <a:pt x="6005" y="18751"/>
                  </a:lnTo>
                  <a:lnTo>
                    <a:pt x="6106" y="18684"/>
                  </a:lnTo>
                  <a:lnTo>
                    <a:pt x="6139" y="18584"/>
                  </a:lnTo>
                  <a:lnTo>
                    <a:pt x="6239" y="18250"/>
                  </a:lnTo>
                  <a:lnTo>
                    <a:pt x="6306" y="17917"/>
                  </a:lnTo>
                  <a:lnTo>
                    <a:pt x="6372" y="17550"/>
                  </a:lnTo>
                  <a:lnTo>
                    <a:pt x="6372" y="17183"/>
                  </a:lnTo>
                  <a:lnTo>
                    <a:pt x="6372" y="16849"/>
                  </a:lnTo>
                  <a:lnTo>
                    <a:pt x="6339" y="16482"/>
                  </a:lnTo>
                  <a:lnTo>
                    <a:pt x="6206" y="15748"/>
                  </a:lnTo>
                  <a:lnTo>
                    <a:pt x="6039" y="15047"/>
                  </a:lnTo>
                  <a:lnTo>
                    <a:pt x="5805" y="14347"/>
                  </a:lnTo>
                  <a:lnTo>
                    <a:pt x="5538" y="13680"/>
                  </a:lnTo>
                  <a:lnTo>
                    <a:pt x="5271" y="13012"/>
                  </a:lnTo>
                  <a:lnTo>
                    <a:pt x="4738" y="11745"/>
                  </a:lnTo>
                  <a:lnTo>
                    <a:pt x="4104" y="10477"/>
                  </a:lnTo>
                  <a:lnTo>
                    <a:pt x="3403" y="9242"/>
                  </a:lnTo>
                  <a:lnTo>
                    <a:pt x="2669" y="8075"/>
                  </a:lnTo>
                  <a:lnTo>
                    <a:pt x="2703" y="7975"/>
                  </a:lnTo>
                  <a:lnTo>
                    <a:pt x="2736" y="7874"/>
                  </a:lnTo>
                  <a:lnTo>
                    <a:pt x="2936" y="7941"/>
                  </a:lnTo>
                  <a:lnTo>
                    <a:pt x="3136" y="7908"/>
                  </a:lnTo>
                  <a:lnTo>
                    <a:pt x="3336" y="7874"/>
                  </a:lnTo>
                  <a:lnTo>
                    <a:pt x="3570" y="7774"/>
                  </a:lnTo>
                  <a:lnTo>
                    <a:pt x="3737" y="7641"/>
                  </a:lnTo>
                  <a:lnTo>
                    <a:pt x="3870" y="7507"/>
                  </a:lnTo>
                  <a:lnTo>
                    <a:pt x="4104" y="7241"/>
                  </a:lnTo>
                  <a:lnTo>
                    <a:pt x="4304" y="6907"/>
                  </a:lnTo>
                  <a:lnTo>
                    <a:pt x="4437" y="6540"/>
                  </a:lnTo>
                  <a:lnTo>
                    <a:pt x="4538" y="6173"/>
                  </a:lnTo>
                  <a:lnTo>
                    <a:pt x="4604" y="5773"/>
                  </a:lnTo>
                  <a:lnTo>
                    <a:pt x="4638" y="5372"/>
                  </a:lnTo>
                  <a:lnTo>
                    <a:pt x="4671" y="5005"/>
                  </a:lnTo>
                  <a:lnTo>
                    <a:pt x="4638" y="4105"/>
                  </a:lnTo>
                  <a:lnTo>
                    <a:pt x="4604" y="3671"/>
                  </a:lnTo>
                  <a:lnTo>
                    <a:pt x="4538" y="3204"/>
                  </a:lnTo>
                  <a:lnTo>
                    <a:pt x="4471" y="2770"/>
                  </a:lnTo>
                  <a:lnTo>
                    <a:pt x="4371" y="2336"/>
                  </a:lnTo>
                  <a:lnTo>
                    <a:pt x="4204" y="1936"/>
                  </a:lnTo>
                  <a:lnTo>
                    <a:pt x="4037" y="1502"/>
                  </a:lnTo>
                  <a:lnTo>
                    <a:pt x="3970" y="1436"/>
                  </a:lnTo>
                  <a:lnTo>
                    <a:pt x="4171" y="1202"/>
                  </a:lnTo>
                  <a:lnTo>
                    <a:pt x="4404" y="1002"/>
                  </a:lnTo>
                  <a:lnTo>
                    <a:pt x="4638" y="802"/>
                  </a:lnTo>
                  <a:lnTo>
                    <a:pt x="4871" y="635"/>
                  </a:lnTo>
                  <a:lnTo>
                    <a:pt x="5071" y="535"/>
                  </a:lnTo>
                  <a:lnTo>
                    <a:pt x="5271" y="501"/>
                  </a:lnTo>
                  <a:lnTo>
                    <a:pt x="5472" y="468"/>
                  </a:lnTo>
                  <a:lnTo>
                    <a:pt x="5672" y="501"/>
                  </a:lnTo>
                  <a:lnTo>
                    <a:pt x="5839" y="568"/>
                  </a:lnTo>
                  <a:lnTo>
                    <a:pt x="6005" y="668"/>
                  </a:lnTo>
                  <a:lnTo>
                    <a:pt x="6172" y="802"/>
                  </a:lnTo>
                  <a:lnTo>
                    <a:pt x="6306" y="968"/>
                  </a:lnTo>
                  <a:lnTo>
                    <a:pt x="6573" y="1402"/>
                  </a:lnTo>
                  <a:lnTo>
                    <a:pt x="6339" y="1702"/>
                  </a:lnTo>
                  <a:lnTo>
                    <a:pt x="6106" y="2069"/>
                  </a:lnTo>
                  <a:lnTo>
                    <a:pt x="5939" y="2403"/>
                  </a:lnTo>
                  <a:lnTo>
                    <a:pt x="5772" y="2737"/>
                  </a:lnTo>
                  <a:lnTo>
                    <a:pt x="5605" y="3204"/>
                  </a:lnTo>
                  <a:lnTo>
                    <a:pt x="5472" y="3671"/>
                  </a:lnTo>
                  <a:lnTo>
                    <a:pt x="5338" y="4171"/>
                  </a:lnTo>
                  <a:lnTo>
                    <a:pt x="5271" y="4638"/>
                  </a:lnTo>
                  <a:lnTo>
                    <a:pt x="5205" y="5139"/>
                  </a:lnTo>
                  <a:lnTo>
                    <a:pt x="5238" y="5639"/>
                  </a:lnTo>
                  <a:lnTo>
                    <a:pt x="5271" y="6140"/>
                  </a:lnTo>
                  <a:lnTo>
                    <a:pt x="5405" y="6607"/>
                  </a:lnTo>
                  <a:lnTo>
                    <a:pt x="5538" y="6974"/>
                  </a:lnTo>
                  <a:lnTo>
                    <a:pt x="5638" y="7174"/>
                  </a:lnTo>
                  <a:lnTo>
                    <a:pt x="5772" y="7341"/>
                  </a:lnTo>
                  <a:lnTo>
                    <a:pt x="5905" y="7507"/>
                  </a:lnTo>
                  <a:lnTo>
                    <a:pt x="6072" y="7608"/>
                  </a:lnTo>
                  <a:lnTo>
                    <a:pt x="6239" y="7674"/>
                  </a:lnTo>
                  <a:lnTo>
                    <a:pt x="6473" y="7708"/>
                  </a:lnTo>
                  <a:lnTo>
                    <a:pt x="6673" y="7641"/>
                  </a:lnTo>
                  <a:lnTo>
                    <a:pt x="6806" y="7541"/>
                  </a:lnTo>
                  <a:lnTo>
                    <a:pt x="6973" y="7374"/>
                  </a:lnTo>
                  <a:lnTo>
                    <a:pt x="7073" y="7207"/>
                  </a:lnTo>
                  <a:lnTo>
                    <a:pt x="7240" y="6807"/>
                  </a:lnTo>
                  <a:lnTo>
                    <a:pt x="7373" y="6440"/>
                  </a:lnTo>
                  <a:lnTo>
                    <a:pt x="7507" y="5973"/>
                  </a:lnTo>
                  <a:lnTo>
                    <a:pt x="7607" y="5506"/>
                  </a:lnTo>
                  <a:lnTo>
                    <a:pt x="7674" y="5039"/>
                  </a:lnTo>
                  <a:lnTo>
                    <a:pt x="7707" y="4572"/>
                  </a:lnTo>
                  <a:lnTo>
                    <a:pt x="7707" y="4105"/>
                  </a:lnTo>
                  <a:lnTo>
                    <a:pt x="7707" y="3637"/>
                  </a:lnTo>
                  <a:lnTo>
                    <a:pt x="7640" y="3170"/>
                  </a:lnTo>
                  <a:lnTo>
                    <a:pt x="7540" y="2703"/>
                  </a:lnTo>
                  <a:lnTo>
                    <a:pt x="7340" y="2069"/>
                  </a:lnTo>
                  <a:lnTo>
                    <a:pt x="7106" y="1469"/>
                  </a:lnTo>
                  <a:lnTo>
                    <a:pt x="7307" y="1302"/>
                  </a:lnTo>
                  <a:lnTo>
                    <a:pt x="7507" y="1169"/>
                  </a:lnTo>
                  <a:lnTo>
                    <a:pt x="7740" y="1035"/>
                  </a:lnTo>
                  <a:lnTo>
                    <a:pt x="7974" y="968"/>
                  </a:lnTo>
                  <a:lnTo>
                    <a:pt x="8241" y="935"/>
                  </a:lnTo>
                  <a:lnTo>
                    <a:pt x="8474" y="968"/>
                  </a:lnTo>
                  <a:lnTo>
                    <a:pt x="8708" y="1069"/>
                  </a:lnTo>
                  <a:lnTo>
                    <a:pt x="8941" y="1235"/>
                  </a:lnTo>
                  <a:lnTo>
                    <a:pt x="9142" y="1436"/>
                  </a:lnTo>
                  <a:lnTo>
                    <a:pt x="9308" y="1636"/>
                  </a:lnTo>
                  <a:lnTo>
                    <a:pt x="9008" y="2003"/>
                  </a:lnTo>
                  <a:lnTo>
                    <a:pt x="8775" y="2370"/>
                  </a:lnTo>
                  <a:lnTo>
                    <a:pt x="8574" y="2770"/>
                  </a:lnTo>
                  <a:lnTo>
                    <a:pt x="8408" y="3204"/>
                  </a:lnTo>
                  <a:lnTo>
                    <a:pt x="8274" y="3637"/>
                  </a:lnTo>
                  <a:lnTo>
                    <a:pt x="8174" y="4105"/>
                  </a:lnTo>
                  <a:lnTo>
                    <a:pt x="8107" y="4538"/>
                  </a:lnTo>
                  <a:lnTo>
                    <a:pt x="8074" y="5005"/>
                  </a:lnTo>
                  <a:lnTo>
                    <a:pt x="8074" y="5472"/>
                  </a:lnTo>
                  <a:lnTo>
                    <a:pt x="8107" y="5906"/>
                  </a:lnTo>
                  <a:lnTo>
                    <a:pt x="8174" y="6306"/>
                  </a:lnTo>
                  <a:lnTo>
                    <a:pt x="8207" y="6507"/>
                  </a:lnTo>
                  <a:lnTo>
                    <a:pt x="8274" y="6740"/>
                  </a:lnTo>
                  <a:lnTo>
                    <a:pt x="8374" y="6940"/>
                  </a:lnTo>
                  <a:lnTo>
                    <a:pt x="8474" y="7107"/>
                  </a:lnTo>
                  <a:lnTo>
                    <a:pt x="8608" y="7241"/>
                  </a:lnTo>
                  <a:lnTo>
                    <a:pt x="8708" y="7274"/>
                  </a:lnTo>
                  <a:lnTo>
                    <a:pt x="8808" y="7307"/>
                  </a:lnTo>
                  <a:lnTo>
                    <a:pt x="9008" y="7274"/>
                  </a:lnTo>
                  <a:lnTo>
                    <a:pt x="9175" y="7207"/>
                  </a:lnTo>
                  <a:lnTo>
                    <a:pt x="9308" y="7074"/>
                  </a:lnTo>
                  <a:lnTo>
                    <a:pt x="9442" y="6907"/>
                  </a:lnTo>
                  <a:lnTo>
                    <a:pt x="9542" y="6707"/>
                  </a:lnTo>
                  <a:lnTo>
                    <a:pt x="9609" y="6507"/>
                  </a:lnTo>
                  <a:lnTo>
                    <a:pt x="9742" y="6140"/>
                  </a:lnTo>
                  <a:lnTo>
                    <a:pt x="9876" y="5673"/>
                  </a:lnTo>
                  <a:lnTo>
                    <a:pt x="9976" y="5205"/>
                  </a:lnTo>
                  <a:lnTo>
                    <a:pt x="10076" y="4705"/>
                  </a:lnTo>
                  <a:lnTo>
                    <a:pt x="10109" y="4238"/>
                  </a:lnTo>
                  <a:lnTo>
                    <a:pt x="10142" y="3738"/>
                  </a:lnTo>
                  <a:lnTo>
                    <a:pt x="10142" y="3237"/>
                  </a:lnTo>
                  <a:lnTo>
                    <a:pt x="10109" y="2737"/>
                  </a:lnTo>
                  <a:lnTo>
                    <a:pt x="10009" y="2270"/>
                  </a:lnTo>
                  <a:lnTo>
                    <a:pt x="9942" y="2003"/>
                  </a:lnTo>
                  <a:lnTo>
                    <a:pt x="9809" y="1702"/>
                  </a:lnTo>
                  <a:lnTo>
                    <a:pt x="10009" y="1536"/>
                  </a:lnTo>
                  <a:lnTo>
                    <a:pt x="10243" y="1402"/>
                  </a:lnTo>
                  <a:lnTo>
                    <a:pt x="10409" y="1335"/>
                  </a:lnTo>
                  <a:lnTo>
                    <a:pt x="10610" y="1302"/>
                  </a:lnTo>
                  <a:lnTo>
                    <a:pt x="10776" y="1302"/>
                  </a:lnTo>
                  <a:lnTo>
                    <a:pt x="10943" y="1369"/>
                  </a:lnTo>
                  <a:lnTo>
                    <a:pt x="11110" y="1436"/>
                  </a:lnTo>
                  <a:lnTo>
                    <a:pt x="11243" y="1569"/>
                  </a:lnTo>
                  <a:lnTo>
                    <a:pt x="11410" y="1669"/>
                  </a:lnTo>
                  <a:lnTo>
                    <a:pt x="11510" y="1836"/>
                  </a:lnTo>
                  <a:lnTo>
                    <a:pt x="11744" y="2169"/>
                  </a:lnTo>
                  <a:lnTo>
                    <a:pt x="11944" y="2536"/>
                  </a:lnTo>
                  <a:lnTo>
                    <a:pt x="12077" y="2903"/>
                  </a:lnTo>
                  <a:lnTo>
                    <a:pt x="12178" y="3237"/>
                  </a:lnTo>
                  <a:lnTo>
                    <a:pt x="12211" y="3604"/>
                  </a:lnTo>
                  <a:lnTo>
                    <a:pt x="12244" y="4004"/>
                  </a:lnTo>
                  <a:lnTo>
                    <a:pt x="12211" y="4371"/>
                  </a:lnTo>
                  <a:lnTo>
                    <a:pt x="12178" y="4738"/>
                  </a:lnTo>
                  <a:lnTo>
                    <a:pt x="12077" y="5105"/>
                  </a:lnTo>
                  <a:lnTo>
                    <a:pt x="11944" y="5439"/>
                  </a:lnTo>
                  <a:lnTo>
                    <a:pt x="11811" y="5806"/>
                  </a:lnTo>
                  <a:lnTo>
                    <a:pt x="11644" y="6140"/>
                  </a:lnTo>
                  <a:lnTo>
                    <a:pt x="11444" y="6473"/>
                  </a:lnTo>
                  <a:lnTo>
                    <a:pt x="11210" y="6774"/>
                  </a:lnTo>
                  <a:lnTo>
                    <a:pt x="10976" y="7074"/>
                  </a:lnTo>
                  <a:lnTo>
                    <a:pt x="10710" y="7341"/>
                  </a:lnTo>
                  <a:lnTo>
                    <a:pt x="10643" y="7441"/>
                  </a:lnTo>
                  <a:lnTo>
                    <a:pt x="10643" y="7541"/>
                  </a:lnTo>
                  <a:lnTo>
                    <a:pt x="10676" y="7608"/>
                  </a:lnTo>
                  <a:lnTo>
                    <a:pt x="10710" y="7674"/>
                  </a:lnTo>
                  <a:lnTo>
                    <a:pt x="10776" y="7708"/>
                  </a:lnTo>
                  <a:lnTo>
                    <a:pt x="10876" y="7741"/>
                  </a:lnTo>
                  <a:lnTo>
                    <a:pt x="10943" y="7741"/>
                  </a:lnTo>
                  <a:lnTo>
                    <a:pt x="11010" y="7674"/>
                  </a:lnTo>
                  <a:lnTo>
                    <a:pt x="11343" y="7341"/>
                  </a:lnTo>
                  <a:lnTo>
                    <a:pt x="11610" y="6974"/>
                  </a:lnTo>
                  <a:lnTo>
                    <a:pt x="11877" y="6573"/>
                  </a:lnTo>
                  <a:lnTo>
                    <a:pt x="12111" y="6173"/>
                  </a:lnTo>
                  <a:lnTo>
                    <a:pt x="12311" y="5773"/>
                  </a:lnTo>
                  <a:lnTo>
                    <a:pt x="12478" y="5339"/>
                  </a:lnTo>
                  <a:lnTo>
                    <a:pt x="12611" y="4872"/>
                  </a:lnTo>
                  <a:lnTo>
                    <a:pt x="12678" y="4438"/>
                  </a:lnTo>
                  <a:lnTo>
                    <a:pt x="12678" y="3971"/>
                  </a:lnTo>
                  <a:lnTo>
                    <a:pt x="12678" y="3537"/>
                  </a:lnTo>
                  <a:lnTo>
                    <a:pt x="12611" y="3104"/>
                  </a:lnTo>
                  <a:lnTo>
                    <a:pt x="12478" y="2670"/>
                  </a:lnTo>
                  <a:lnTo>
                    <a:pt x="12311" y="2236"/>
                  </a:lnTo>
                  <a:lnTo>
                    <a:pt x="12077" y="1869"/>
                  </a:lnTo>
                  <a:lnTo>
                    <a:pt x="11811" y="1502"/>
                  </a:lnTo>
                  <a:lnTo>
                    <a:pt x="11510" y="1202"/>
                  </a:lnTo>
                  <a:lnTo>
                    <a:pt x="11243" y="1035"/>
                  </a:lnTo>
                  <a:lnTo>
                    <a:pt x="10976" y="902"/>
                  </a:lnTo>
                  <a:lnTo>
                    <a:pt x="10743" y="868"/>
                  </a:lnTo>
                  <a:lnTo>
                    <a:pt x="10509" y="868"/>
                  </a:lnTo>
                  <a:lnTo>
                    <a:pt x="10276" y="935"/>
                  </a:lnTo>
                  <a:lnTo>
                    <a:pt x="10042" y="1035"/>
                  </a:lnTo>
                  <a:lnTo>
                    <a:pt x="9809" y="1169"/>
                  </a:lnTo>
                  <a:lnTo>
                    <a:pt x="9609" y="1335"/>
                  </a:lnTo>
                  <a:lnTo>
                    <a:pt x="9475" y="1135"/>
                  </a:lnTo>
                  <a:lnTo>
                    <a:pt x="9308" y="968"/>
                  </a:lnTo>
                  <a:lnTo>
                    <a:pt x="9142" y="802"/>
                  </a:lnTo>
                  <a:lnTo>
                    <a:pt x="8941" y="668"/>
                  </a:lnTo>
                  <a:lnTo>
                    <a:pt x="8741" y="601"/>
                  </a:lnTo>
                  <a:lnTo>
                    <a:pt x="8508" y="535"/>
                  </a:lnTo>
                  <a:lnTo>
                    <a:pt x="8274" y="501"/>
                  </a:lnTo>
                  <a:lnTo>
                    <a:pt x="8007" y="501"/>
                  </a:lnTo>
                  <a:lnTo>
                    <a:pt x="7707" y="568"/>
                  </a:lnTo>
                  <a:lnTo>
                    <a:pt x="7407" y="668"/>
                  </a:lnTo>
                  <a:lnTo>
                    <a:pt x="7140" y="835"/>
                  </a:lnTo>
                  <a:lnTo>
                    <a:pt x="6873" y="1035"/>
                  </a:lnTo>
                  <a:lnTo>
                    <a:pt x="6840" y="968"/>
                  </a:lnTo>
                  <a:lnTo>
                    <a:pt x="6606" y="601"/>
                  </a:lnTo>
                  <a:lnTo>
                    <a:pt x="6439" y="468"/>
                  </a:lnTo>
                  <a:lnTo>
                    <a:pt x="6306" y="301"/>
                  </a:lnTo>
                  <a:lnTo>
                    <a:pt x="6139" y="201"/>
                  </a:lnTo>
                  <a:lnTo>
                    <a:pt x="5939" y="101"/>
                  </a:lnTo>
                  <a:lnTo>
                    <a:pt x="5739" y="34"/>
                  </a:lnTo>
                  <a:lnTo>
                    <a:pt x="5538" y="1"/>
                  </a:lnTo>
                  <a:lnTo>
                    <a:pt x="5305" y="34"/>
                  </a:lnTo>
                  <a:lnTo>
                    <a:pt x="5071" y="68"/>
                  </a:lnTo>
                  <a:lnTo>
                    <a:pt x="4871" y="134"/>
                  </a:lnTo>
                  <a:lnTo>
                    <a:pt x="4671" y="234"/>
                  </a:lnTo>
                  <a:lnTo>
                    <a:pt x="4471" y="368"/>
                  </a:lnTo>
                  <a:lnTo>
                    <a:pt x="4271" y="501"/>
                  </a:lnTo>
                  <a:lnTo>
                    <a:pt x="3937" y="802"/>
                  </a:lnTo>
                  <a:lnTo>
                    <a:pt x="3737" y="1035"/>
                  </a:lnTo>
                  <a:lnTo>
                    <a:pt x="3503" y="768"/>
                  </a:lnTo>
                  <a:lnTo>
                    <a:pt x="3270" y="501"/>
                  </a:lnTo>
                  <a:lnTo>
                    <a:pt x="2969" y="268"/>
                  </a:lnTo>
                  <a:lnTo>
                    <a:pt x="2669" y="101"/>
                  </a:lnTo>
                  <a:lnTo>
                    <a:pt x="2536" y="68"/>
                  </a:lnTo>
                  <a:lnTo>
                    <a:pt x="2369" y="34"/>
                  </a:lnTo>
                  <a:lnTo>
                    <a:pt x="22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58"/>
            <p:cNvSpPr/>
            <p:nvPr/>
          </p:nvSpPr>
          <p:spPr>
            <a:xfrm>
              <a:off x="1007125" y="2567650"/>
              <a:ext cx="261075" cy="44225"/>
            </a:xfrm>
            <a:custGeom>
              <a:rect b="b" l="l" r="r" t="t"/>
              <a:pathLst>
                <a:path extrusionOk="0" h="1769" w="10443">
                  <a:moveTo>
                    <a:pt x="5805" y="0"/>
                  </a:moveTo>
                  <a:lnTo>
                    <a:pt x="3070" y="67"/>
                  </a:lnTo>
                  <a:lnTo>
                    <a:pt x="301" y="234"/>
                  </a:lnTo>
                  <a:lnTo>
                    <a:pt x="200" y="267"/>
                  </a:lnTo>
                  <a:lnTo>
                    <a:pt x="134" y="334"/>
                  </a:lnTo>
                  <a:lnTo>
                    <a:pt x="100" y="400"/>
                  </a:lnTo>
                  <a:lnTo>
                    <a:pt x="67" y="500"/>
                  </a:lnTo>
                  <a:lnTo>
                    <a:pt x="67" y="534"/>
                  </a:lnTo>
                  <a:lnTo>
                    <a:pt x="0" y="701"/>
                  </a:lnTo>
                  <a:lnTo>
                    <a:pt x="0" y="867"/>
                  </a:lnTo>
                  <a:lnTo>
                    <a:pt x="34" y="1034"/>
                  </a:lnTo>
                  <a:lnTo>
                    <a:pt x="134" y="1201"/>
                  </a:lnTo>
                  <a:lnTo>
                    <a:pt x="200" y="1301"/>
                  </a:lnTo>
                  <a:lnTo>
                    <a:pt x="301" y="1368"/>
                  </a:lnTo>
                  <a:lnTo>
                    <a:pt x="501" y="1468"/>
                  </a:lnTo>
                  <a:lnTo>
                    <a:pt x="701" y="1501"/>
                  </a:lnTo>
                  <a:lnTo>
                    <a:pt x="934" y="1535"/>
                  </a:lnTo>
                  <a:lnTo>
                    <a:pt x="2102" y="1635"/>
                  </a:lnTo>
                  <a:lnTo>
                    <a:pt x="3303" y="1702"/>
                  </a:lnTo>
                  <a:lnTo>
                    <a:pt x="4504" y="1735"/>
                  </a:lnTo>
                  <a:lnTo>
                    <a:pt x="5705" y="1768"/>
                  </a:lnTo>
                  <a:lnTo>
                    <a:pt x="6906" y="1768"/>
                  </a:lnTo>
                  <a:lnTo>
                    <a:pt x="8107" y="1735"/>
                  </a:lnTo>
                  <a:lnTo>
                    <a:pt x="9175" y="1702"/>
                  </a:lnTo>
                  <a:lnTo>
                    <a:pt x="9442" y="1702"/>
                  </a:lnTo>
                  <a:lnTo>
                    <a:pt x="9675" y="1635"/>
                  </a:lnTo>
                  <a:lnTo>
                    <a:pt x="9909" y="1568"/>
                  </a:lnTo>
                  <a:lnTo>
                    <a:pt x="10142" y="1435"/>
                  </a:lnTo>
                  <a:lnTo>
                    <a:pt x="10276" y="1301"/>
                  </a:lnTo>
                  <a:lnTo>
                    <a:pt x="10376" y="1168"/>
                  </a:lnTo>
                  <a:lnTo>
                    <a:pt x="10443" y="1001"/>
                  </a:lnTo>
                  <a:lnTo>
                    <a:pt x="10443" y="834"/>
                  </a:lnTo>
                  <a:lnTo>
                    <a:pt x="10443" y="634"/>
                  </a:lnTo>
                  <a:lnTo>
                    <a:pt x="10376" y="500"/>
                  </a:lnTo>
                  <a:lnTo>
                    <a:pt x="10276" y="334"/>
                  </a:lnTo>
                  <a:lnTo>
                    <a:pt x="10109" y="200"/>
                  </a:lnTo>
                  <a:lnTo>
                    <a:pt x="9909" y="100"/>
                  </a:lnTo>
                  <a:lnTo>
                    <a:pt x="9675" y="33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58"/>
            <p:cNvSpPr/>
            <p:nvPr/>
          </p:nvSpPr>
          <p:spPr>
            <a:xfrm>
              <a:off x="1003775" y="2591825"/>
              <a:ext cx="262750" cy="102625"/>
            </a:xfrm>
            <a:custGeom>
              <a:rect b="b" l="l" r="r" t="t"/>
              <a:pathLst>
                <a:path extrusionOk="0" h="4105" w="10510">
                  <a:moveTo>
                    <a:pt x="768" y="1"/>
                  </a:moveTo>
                  <a:lnTo>
                    <a:pt x="635" y="67"/>
                  </a:lnTo>
                  <a:lnTo>
                    <a:pt x="501" y="134"/>
                  </a:lnTo>
                  <a:lnTo>
                    <a:pt x="368" y="234"/>
                  </a:lnTo>
                  <a:lnTo>
                    <a:pt x="268" y="334"/>
                  </a:lnTo>
                  <a:lnTo>
                    <a:pt x="134" y="601"/>
                  </a:lnTo>
                  <a:lnTo>
                    <a:pt x="34" y="868"/>
                  </a:lnTo>
                  <a:lnTo>
                    <a:pt x="1" y="1135"/>
                  </a:lnTo>
                  <a:lnTo>
                    <a:pt x="34" y="1435"/>
                  </a:lnTo>
                  <a:lnTo>
                    <a:pt x="134" y="1735"/>
                  </a:lnTo>
                  <a:lnTo>
                    <a:pt x="301" y="1969"/>
                  </a:lnTo>
                  <a:lnTo>
                    <a:pt x="535" y="2236"/>
                  </a:lnTo>
                  <a:lnTo>
                    <a:pt x="801" y="2403"/>
                  </a:lnTo>
                  <a:lnTo>
                    <a:pt x="768" y="2469"/>
                  </a:lnTo>
                  <a:lnTo>
                    <a:pt x="701" y="2603"/>
                  </a:lnTo>
                  <a:lnTo>
                    <a:pt x="635" y="2703"/>
                  </a:lnTo>
                  <a:lnTo>
                    <a:pt x="635" y="2836"/>
                  </a:lnTo>
                  <a:lnTo>
                    <a:pt x="635" y="2936"/>
                  </a:lnTo>
                  <a:lnTo>
                    <a:pt x="668" y="3203"/>
                  </a:lnTo>
                  <a:lnTo>
                    <a:pt x="801" y="3404"/>
                  </a:lnTo>
                  <a:lnTo>
                    <a:pt x="902" y="3537"/>
                  </a:lnTo>
                  <a:lnTo>
                    <a:pt x="1035" y="3637"/>
                  </a:lnTo>
                  <a:lnTo>
                    <a:pt x="1302" y="3804"/>
                  </a:lnTo>
                  <a:lnTo>
                    <a:pt x="1602" y="3904"/>
                  </a:lnTo>
                  <a:lnTo>
                    <a:pt x="1902" y="3937"/>
                  </a:lnTo>
                  <a:lnTo>
                    <a:pt x="2703" y="4037"/>
                  </a:lnTo>
                  <a:lnTo>
                    <a:pt x="3470" y="4104"/>
                  </a:lnTo>
                  <a:lnTo>
                    <a:pt x="5072" y="4104"/>
                  </a:lnTo>
                  <a:lnTo>
                    <a:pt x="6707" y="4037"/>
                  </a:lnTo>
                  <a:lnTo>
                    <a:pt x="8341" y="3937"/>
                  </a:lnTo>
                  <a:lnTo>
                    <a:pt x="8975" y="3871"/>
                  </a:lnTo>
                  <a:lnTo>
                    <a:pt x="9276" y="3837"/>
                  </a:lnTo>
                  <a:lnTo>
                    <a:pt x="9609" y="3737"/>
                  </a:lnTo>
                  <a:lnTo>
                    <a:pt x="9843" y="3637"/>
                  </a:lnTo>
                  <a:lnTo>
                    <a:pt x="10043" y="3437"/>
                  </a:lnTo>
                  <a:lnTo>
                    <a:pt x="10110" y="3337"/>
                  </a:lnTo>
                  <a:lnTo>
                    <a:pt x="10143" y="3237"/>
                  </a:lnTo>
                  <a:lnTo>
                    <a:pt x="10176" y="3103"/>
                  </a:lnTo>
                  <a:lnTo>
                    <a:pt x="10176" y="2936"/>
                  </a:lnTo>
                  <a:lnTo>
                    <a:pt x="10176" y="2803"/>
                  </a:lnTo>
                  <a:lnTo>
                    <a:pt x="10143" y="2703"/>
                  </a:lnTo>
                  <a:lnTo>
                    <a:pt x="10076" y="2569"/>
                  </a:lnTo>
                  <a:lnTo>
                    <a:pt x="10010" y="2469"/>
                  </a:lnTo>
                  <a:lnTo>
                    <a:pt x="10076" y="2436"/>
                  </a:lnTo>
                  <a:lnTo>
                    <a:pt x="10210" y="2303"/>
                  </a:lnTo>
                  <a:lnTo>
                    <a:pt x="10343" y="2136"/>
                  </a:lnTo>
                  <a:lnTo>
                    <a:pt x="10410" y="1969"/>
                  </a:lnTo>
                  <a:lnTo>
                    <a:pt x="10477" y="1802"/>
                  </a:lnTo>
                  <a:lnTo>
                    <a:pt x="10510" y="1635"/>
                  </a:lnTo>
                  <a:lnTo>
                    <a:pt x="10510" y="1468"/>
                  </a:lnTo>
                  <a:lnTo>
                    <a:pt x="10510" y="1302"/>
                  </a:lnTo>
                  <a:lnTo>
                    <a:pt x="10477" y="1135"/>
                  </a:lnTo>
                  <a:lnTo>
                    <a:pt x="10343" y="801"/>
                  </a:lnTo>
                  <a:lnTo>
                    <a:pt x="10143" y="501"/>
                  </a:lnTo>
                  <a:lnTo>
                    <a:pt x="9876" y="234"/>
                  </a:lnTo>
                  <a:lnTo>
                    <a:pt x="9709" y="134"/>
                  </a:lnTo>
                  <a:lnTo>
                    <a:pt x="9542" y="34"/>
                  </a:lnTo>
                  <a:lnTo>
                    <a:pt x="9442" y="1"/>
                  </a:lnTo>
                  <a:lnTo>
                    <a:pt x="9376" y="34"/>
                  </a:lnTo>
                  <a:lnTo>
                    <a:pt x="9276" y="67"/>
                  </a:lnTo>
                  <a:lnTo>
                    <a:pt x="9242" y="134"/>
                  </a:lnTo>
                  <a:lnTo>
                    <a:pt x="9209" y="234"/>
                  </a:lnTo>
                  <a:lnTo>
                    <a:pt x="9209" y="301"/>
                  </a:lnTo>
                  <a:lnTo>
                    <a:pt x="9242" y="401"/>
                  </a:lnTo>
                  <a:lnTo>
                    <a:pt x="9309" y="434"/>
                  </a:lnTo>
                  <a:lnTo>
                    <a:pt x="9476" y="534"/>
                  </a:lnTo>
                  <a:lnTo>
                    <a:pt x="9609" y="634"/>
                  </a:lnTo>
                  <a:lnTo>
                    <a:pt x="9743" y="768"/>
                  </a:lnTo>
                  <a:lnTo>
                    <a:pt x="9876" y="901"/>
                  </a:lnTo>
                  <a:lnTo>
                    <a:pt x="9943" y="1035"/>
                  </a:lnTo>
                  <a:lnTo>
                    <a:pt x="10010" y="1202"/>
                  </a:lnTo>
                  <a:lnTo>
                    <a:pt x="10043" y="1368"/>
                  </a:lnTo>
                  <a:lnTo>
                    <a:pt x="10043" y="1569"/>
                  </a:lnTo>
                  <a:lnTo>
                    <a:pt x="9976" y="1769"/>
                  </a:lnTo>
                  <a:lnTo>
                    <a:pt x="9876" y="1936"/>
                  </a:lnTo>
                  <a:lnTo>
                    <a:pt x="9776" y="2036"/>
                  </a:lnTo>
                  <a:lnTo>
                    <a:pt x="9609" y="2136"/>
                  </a:lnTo>
                  <a:lnTo>
                    <a:pt x="9442" y="2202"/>
                  </a:lnTo>
                  <a:lnTo>
                    <a:pt x="9276" y="2236"/>
                  </a:lnTo>
                  <a:lnTo>
                    <a:pt x="8909" y="2269"/>
                  </a:lnTo>
                  <a:lnTo>
                    <a:pt x="7107" y="2303"/>
                  </a:lnTo>
                  <a:lnTo>
                    <a:pt x="2303" y="2303"/>
                  </a:lnTo>
                  <a:lnTo>
                    <a:pt x="1869" y="2269"/>
                  </a:lnTo>
                  <a:lnTo>
                    <a:pt x="1502" y="2202"/>
                  </a:lnTo>
                  <a:lnTo>
                    <a:pt x="1168" y="2069"/>
                  </a:lnTo>
                  <a:lnTo>
                    <a:pt x="1002" y="1969"/>
                  </a:lnTo>
                  <a:lnTo>
                    <a:pt x="868" y="1869"/>
                  </a:lnTo>
                  <a:lnTo>
                    <a:pt x="735" y="1735"/>
                  </a:lnTo>
                  <a:lnTo>
                    <a:pt x="601" y="1569"/>
                  </a:lnTo>
                  <a:lnTo>
                    <a:pt x="535" y="1435"/>
                  </a:lnTo>
                  <a:lnTo>
                    <a:pt x="501" y="1268"/>
                  </a:lnTo>
                  <a:lnTo>
                    <a:pt x="501" y="1102"/>
                  </a:lnTo>
                  <a:lnTo>
                    <a:pt x="501" y="935"/>
                  </a:lnTo>
                  <a:lnTo>
                    <a:pt x="568" y="801"/>
                  </a:lnTo>
                  <a:lnTo>
                    <a:pt x="635" y="668"/>
                  </a:lnTo>
                  <a:lnTo>
                    <a:pt x="735" y="534"/>
                  </a:lnTo>
                  <a:lnTo>
                    <a:pt x="902" y="468"/>
                  </a:lnTo>
                  <a:lnTo>
                    <a:pt x="1002" y="401"/>
                  </a:lnTo>
                  <a:lnTo>
                    <a:pt x="1035" y="334"/>
                  </a:lnTo>
                  <a:lnTo>
                    <a:pt x="1068" y="234"/>
                  </a:lnTo>
                  <a:lnTo>
                    <a:pt x="1068" y="167"/>
                  </a:lnTo>
                  <a:lnTo>
                    <a:pt x="1035" y="67"/>
                  </a:lnTo>
                  <a:lnTo>
                    <a:pt x="968" y="34"/>
                  </a:lnTo>
                  <a:lnTo>
                    <a:pt x="8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58"/>
            <p:cNvSpPr/>
            <p:nvPr/>
          </p:nvSpPr>
          <p:spPr>
            <a:xfrm>
              <a:off x="1071350" y="2667725"/>
              <a:ext cx="141800" cy="70925"/>
            </a:xfrm>
            <a:custGeom>
              <a:rect b="b" l="l" r="r" t="t"/>
              <a:pathLst>
                <a:path extrusionOk="0" h="2837" w="5672">
                  <a:moveTo>
                    <a:pt x="5372" y="1"/>
                  </a:moveTo>
                  <a:lnTo>
                    <a:pt x="5305" y="34"/>
                  </a:lnTo>
                  <a:lnTo>
                    <a:pt x="5238" y="67"/>
                  </a:lnTo>
                  <a:lnTo>
                    <a:pt x="5171" y="134"/>
                  </a:lnTo>
                  <a:lnTo>
                    <a:pt x="5171" y="234"/>
                  </a:lnTo>
                  <a:lnTo>
                    <a:pt x="5171" y="468"/>
                  </a:lnTo>
                  <a:lnTo>
                    <a:pt x="5138" y="668"/>
                  </a:lnTo>
                  <a:lnTo>
                    <a:pt x="5105" y="868"/>
                  </a:lnTo>
                  <a:lnTo>
                    <a:pt x="5038" y="1068"/>
                  </a:lnTo>
                  <a:lnTo>
                    <a:pt x="4904" y="1235"/>
                  </a:lnTo>
                  <a:lnTo>
                    <a:pt x="4804" y="1402"/>
                  </a:lnTo>
                  <a:lnTo>
                    <a:pt x="4638" y="1569"/>
                  </a:lnTo>
                  <a:lnTo>
                    <a:pt x="4471" y="1735"/>
                  </a:lnTo>
                  <a:lnTo>
                    <a:pt x="4137" y="1969"/>
                  </a:lnTo>
                  <a:lnTo>
                    <a:pt x="3737" y="2169"/>
                  </a:lnTo>
                  <a:lnTo>
                    <a:pt x="3336" y="2303"/>
                  </a:lnTo>
                  <a:lnTo>
                    <a:pt x="2936" y="2369"/>
                  </a:lnTo>
                  <a:lnTo>
                    <a:pt x="2502" y="2336"/>
                  </a:lnTo>
                  <a:lnTo>
                    <a:pt x="2135" y="2269"/>
                  </a:lnTo>
                  <a:lnTo>
                    <a:pt x="1768" y="2102"/>
                  </a:lnTo>
                  <a:lnTo>
                    <a:pt x="1401" y="1902"/>
                  </a:lnTo>
                  <a:lnTo>
                    <a:pt x="1101" y="1635"/>
                  </a:lnTo>
                  <a:lnTo>
                    <a:pt x="834" y="1335"/>
                  </a:lnTo>
                  <a:lnTo>
                    <a:pt x="634" y="1001"/>
                  </a:lnTo>
                  <a:lnTo>
                    <a:pt x="467" y="601"/>
                  </a:lnTo>
                  <a:lnTo>
                    <a:pt x="434" y="534"/>
                  </a:lnTo>
                  <a:lnTo>
                    <a:pt x="334" y="468"/>
                  </a:lnTo>
                  <a:lnTo>
                    <a:pt x="267" y="434"/>
                  </a:lnTo>
                  <a:lnTo>
                    <a:pt x="167" y="468"/>
                  </a:lnTo>
                  <a:lnTo>
                    <a:pt x="100" y="501"/>
                  </a:lnTo>
                  <a:lnTo>
                    <a:pt x="34" y="568"/>
                  </a:lnTo>
                  <a:lnTo>
                    <a:pt x="0" y="634"/>
                  </a:lnTo>
                  <a:lnTo>
                    <a:pt x="0" y="735"/>
                  </a:lnTo>
                  <a:lnTo>
                    <a:pt x="100" y="968"/>
                  </a:lnTo>
                  <a:lnTo>
                    <a:pt x="200" y="1202"/>
                  </a:lnTo>
                  <a:lnTo>
                    <a:pt x="467" y="1602"/>
                  </a:lnTo>
                  <a:lnTo>
                    <a:pt x="767" y="1969"/>
                  </a:lnTo>
                  <a:lnTo>
                    <a:pt x="1168" y="2303"/>
                  </a:lnTo>
                  <a:lnTo>
                    <a:pt x="1568" y="2536"/>
                  </a:lnTo>
                  <a:lnTo>
                    <a:pt x="1802" y="2636"/>
                  </a:lnTo>
                  <a:lnTo>
                    <a:pt x="2035" y="2736"/>
                  </a:lnTo>
                  <a:lnTo>
                    <a:pt x="2269" y="2770"/>
                  </a:lnTo>
                  <a:lnTo>
                    <a:pt x="2502" y="2836"/>
                  </a:lnTo>
                  <a:lnTo>
                    <a:pt x="3003" y="2836"/>
                  </a:lnTo>
                  <a:lnTo>
                    <a:pt x="3236" y="2803"/>
                  </a:lnTo>
                  <a:lnTo>
                    <a:pt x="3470" y="2770"/>
                  </a:lnTo>
                  <a:lnTo>
                    <a:pt x="3970" y="2603"/>
                  </a:lnTo>
                  <a:lnTo>
                    <a:pt x="4204" y="2469"/>
                  </a:lnTo>
                  <a:lnTo>
                    <a:pt x="4437" y="2336"/>
                  </a:lnTo>
                  <a:lnTo>
                    <a:pt x="4638" y="2202"/>
                  </a:lnTo>
                  <a:lnTo>
                    <a:pt x="4871" y="2036"/>
                  </a:lnTo>
                  <a:lnTo>
                    <a:pt x="5038" y="1869"/>
                  </a:lnTo>
                  <a:lnTo>
                    <a:pt x="5205" y="1669"/>
                  </a:lnTo>
                  <a:lnTo>
                    <a:pt x="5372" y="1468"/>
                  </a:lnTo>
                  <a:lnTo>
                    <a:pt x="5472" y="1235"/>
                  </a:lnTo>
                  <a:lnTo>
                    <a:pt x="5572" y="1001"/>
                  </a:lnTo>
                  <a:lnTo>
                    <a:pt x="5638" y="768"/>
                  </a:lnTo>
                  <a:lnTo>
                    <a:pt x="5672" y="501"/>
                  </a:lnTo>
                  <a:lnTo>
                    <a:pt x="5638" y="234"/>
                  </a:lnTo>
                  <a:lnTo>
                    <a:pt x="5605" y="134"/>
                  </a:lnTo>
                  <a:lnTo>
                    <a:pt x="5572" y="67"/>
                  </a:lnTo>
                  <a:lnTo>
                    <a:pt x="5472" y="34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58"/>
            <p:cNvSpPr/>
            <p:nvPr/>
          </p:nvSpPr>
          <p:spPr>
            <a:xfrm>
              <a:off x="914550" y="2108900"/>
              <a:ext cx="56725" cy="25050"/>
            </a:xfrm>
            <a:custGeom>
              <a:rect b="b" l="l" r="r" t="t"/>
              <a:pathLst>
                <a:path extrusionOk="0" h="1002" w="2269">
                  <a:moveTo>
                    <a:pt x="200" y="1"/>
                  </a:moveTo>
                  <a:lnTo>
                    <a:pt x="100" y="34"/>
                  </a:lnTo>
                  <a:lnTo>
                    <a:pt x="33" y="67"/>
                  </a:lnTo>
                  <a:lnTo>
                    <a:pt x="0" y="167"/>
                  </a:lnTo>
                  <a:lnTo>
                    <a:pt x="0" y="268"/>
                  </a:lnTo>
                  <a:lnTo>
                    <a:pt x="0" y="334"/>
                  </a:lnTo>
                  <a:lnTo>
                    <a:pt x="67" y="434"/>
                  </a:lnTo>
                  <a:lnTo>
                    <a:pt x="167" y="468"/>
                  </a:lnTo>
                  <a:lnTo>
                    <a:pt x="601" y="534"/>
                  </a:lnTo>
                  <a:lnTo>
                    <a:pt x="1034" y="668"/>
                  </a:lnTo>
                  <a:lnTo>
                    <a:pt x="1468" y="801"/>
                  </a:lnTo>
                  <a:lnTo>
                    <a:pt x="1902" y="968"/>
                  </a:lnTo>
                  <a:lnTo>
                    <a:pt x="2002" y="1002"/>
                  </a:lnTo>
                  <a:lnTo>
                    <a:pt x="2068" y="1002"/>
                  </a:lnTo>
                  <a:lnTo>
                    <a:pt x="2169" y="968"/>
                  </a:lnTo>
                  <a:lnTo>
                    <a:pt x="2235" y="901"/>
                  </a:lnTo>
                  <a:lnTo>
                    <a:pt x="2269" y="801"/>
                  </a:lnTo>
                  <a:lnTo>
                    <a:pt x="2235" y="701"/>
                  </a:lnTo>
                  <a:lnTo>
                    <a:pt x="2202" y="635"/>
                  </a:lnTo>
                  <a:lnTo>
                    <a:pt x="2135" y="568"/>
                  </a:lnTo>
                  <a:lnTo>
                    <a:pt x="1701" y="368"/>
                  </a:lnTo>
                  <a:lnTo>
                    <a:pt x="1234" y="201"/>
                  </a:lnTo>
                  <a:lnTo>
                    <a:pt x="767" y="1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58"/>
            <p:cNvSpPr/>
            <p:nvPr/>
          </p:nvSpPr>
          <p:spPr>
            <a:xfrm>
              <a:off x="985425" y="2043850"/>
              <a:ext cx="32550" cy="41725"/>
            </a:xfrm>
            <a:custGeom>
              <a:rect b="b" l="l" r="r" t="t"/>
              <a:pathLst>
                <a:path extrusionOk="0" h="1669" w="1302">
                  <a:moveTo>
                    <a:pt x="201" y="0"/>
                  </a:moveTo>
                  <a:lnTo>
                    <a:pt x="134" y="34"/>
                  </a:lnTo>
                  <a:lnTo>
                    <a:pt x="68" y="100"/>
                  </a:lnTo>
                  <a:lnTo>
                    <a:pt x="1" y="167"/>
                  </a:lnTo>
                  <a:lnTo>
                    <a:pt x="1" y="267"/>
                  </a:lnTo>
                  <a:lnTo>
                    <a:pt x="34" y="367"/>
                  </a:lnTo>
                  <a:lnTo>
                    <a:pt x="835" y="1535"/>
                  </a:lnTo>
                  <a:lnTo>
                    <a:pt x="902" y="1602"/>
                  </a:lnTo>
                  <a:lnTo>
                    <a:pt x="1002" y="1669"/>
                  </a:lnTo>
                  <a:lnTo>
                    <a:pt x="1102" y="1669"/>
                  </a:lnTo>
                  <a:lnTo>
                    <a:pt x="1169" y="1635"/>
                  </a:lnTo>
                  <a:lnTo>
                    <a:pt x="1235" y="1568"/>
                  </a:lnTo>
                  <a:lnTo>
                    <a:pt x="1302" y="1468"/>
                  </a:lnTo>
                  <a:lnTo>
                    <a:pt x="1302" y="1402"/>
                  </a:lnTo>
                  <a:lnTo>
                    <a:pt x="1269" y="1302"/>
                  </a:lnTo>
                  <a:lnTo>
                    <a:pt x="468" y="134"/>
                  </a:lnTo>
                  <a:lnTo>
                    <a:pt x="401" y="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58"/>
            <p:cNvSpPr/>
            <p:nvPr/>
          </p:nvSpPr>
          <p:spPr>
            <a:xfrm>
              <a:off x="1074675" y="2018825"/>
              <a:ext cx="16700" cy="50900"/>
            </a:xfrm>
            <a:custGeom>
              <a:rect b="b" l="l" r="r" t="t"/>
              <a:pathLst>
                <a:path extrusionOk="0" h="2036" w="668">
                  <a:moveTo>
                    <a:pt x="167" y="1"/>
                  </a:moveTo>
                  <a:lnTo>
                    <a:pt x="67" y="67"/>
                  </a:lnTo>
                  <a:lnTo>
                    <a:pt x="34" y="134"/>
                  </a:lnTo>
                  <a:lnTo>
                    <a:pt x="1" y="201"/>
                  </a:lnTo>
                  <a:lnTo>
                    <a:pt x="1" y="301"/>
                  </a:lnTo>
                  <a:lnTo>
                    <a:pt x="67" y="668"/>
                  </a:lnTo>
                  <a:lnTo>
                    <a:pt x="134" y="1035"/>
                  </a:lnTo>
                  <a:lnTo>
                    <a:pt x="167" y="1435"/>
                  </a:lnTo>
                  <a:lnTo>
                    <a:pt x="167" y="1802"/>
                  </a:lnTo>
                  <a:lnTo>
                    <a:pt x="201" y="1902"/>
                  </a:lnTo>
                  <a:lnTo>
                    <a:pt x="234" y="1969"/>
                  </a:lnTo>
                  <a:lnTo>
                    <a:pt x="334" y="2036"/>
                  </a:lnTo>
                  <a:lnTo>
                    <a:pt x="501" y="2036"/>
                  </a:lnTo>
                  <a:lnTo>
                    <a:pt x="568" y="1969"/>
                  </a:lnTo>
                  <a:lnTo>
                    <a:pt x="634" y="1902"/>
                  </a:lnTo>
                  <a:lnTo>
                    <a:pt x="668" y="1802"/>
                  </a:lnTo>
                  <a:lnTo>
                    <a:pt x="634" y="1402"/>
                  </a:lnTo>
                  <a:lnTo>
                    <a:pt x="601" y="1001"/>
                  </a:lnTo>
                  <a:lnTo>
                    <a:pt x="568" y="568"/>
                  </a:lnTo>
                  <a:lnTo>
                    <a:pt x="468" y="167"/>
                  </a:lnTo>
                  <a:lnTo>
                    <a:pt x="401" y="101"/>
                  </a:lnTo>
                  <a:lnTo>
                    <a:pt x="334" y="34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58"/>
            <p:cNvSpPr/>
            <p:nvPr/>
          </p:nvSpPr>
          <p:spPr>
            <a:xfrm>
              <a:off x="1162250" y="2020500"/>
              <a:ext cx="22550" cy="61750"/>
            </a:xfrm>
            <a:custGeom>
              <a:rect b="b" l="l" r="r" t="t"/>
              <a:pathLst>
                <a:path extrusionOk="0" h="2470" w="902">
                  <a:moveTo>
                    <a:pt x="668" y="0"/>
                  </a:moveTo>
                  <a:lnTo>
                    <a:pt x="568" y="34"/>
                  </a:lnTo>
                  <a:lnTo>
                    <a:pt x="501" y="67"/>
                  </a:lnTo>
                  <a:lnTo>
                    <a:pt x="434" y="134"/>
                  </a:lnTo>
                  <a:lnTo>
                    <a:pt x="434" y="234"/>
                  </a:lnTo>
                  <a:lnTo>
                    <a:pt x="368" y="734"/>
                  </a:lnTo>
                  <a:lnTo>
                    <a:pt x="301" y="1235"/>
                  </a:lnTo>
                  <a:lnTo>
                    <a:pt x="167" y="1702"/>
                  </a:lnTo>
                  <a:lnTo>
                    <a:pt x="34" y="2169"/>
                  </a:lnTo>
                  <a:lnTo>
                    <a:pt x="1" y="2269"/>
                  </a:lnTo>
                  <a:lnTo>
                    <a:pt x="34" y="2336"/>
                  </a:lnTo>
                  <a:lnTo>
                    <a:pt x="101" y="2402"/>
                  </a:lnTo>
                  <a:lnTo>
                    <a:pt x="201" y="2469"/>
                  </a:lnTo>
                  <a:lnTo>
                    <a:pt x="301" y="2469"/>
                  </a:lnTo>
                  <a:lnTo>
                    <a:pt x="368" y="2436"/>
                  </a:lnTo>
                  <a:lnTo>
                    <a:pt x="434" y="2369"/>
                  </a:lnTo>
                  <a:lnTo>
                    <a:pt x="501" y="2302"/>
                  </a:lnTo>
                  <a:lnTo>
                    <a:pt x="635" y="1802"/>
                  </a:lnTo>
                  <a:lnTo>
                    <a:pt x="768" y="1268"/>
                  </a:lnTo>
                  <a:lnTo>
                    <a:pt x="868" y="768"/>
                  </a:lnTo>
                  <a:lnTo>
                    <a:pt x="901" y="234"/>
                  </a:lnTo>
                  <a:lnTo>
                    <a:pt x="868" y="134"/>
                  </a:lnTo>
                  <a:lnTo>
                    <a:pt x="835" y="67"/>
                  </a:lnTo>
                  <a:lnTo>
                    <a:pt x="735" y="34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58"/>
            <p:cNvSpPr/>
            <p:nvPr/>
          </p:nvSpPr>
          <p:spPr>
            <a:xfrm>
              <a:off x="1226475" y="2045525"/>
              <a:ext cx="35900" cy="49225"/>
            </a:xfrm>
            <a:custGeom>
              <a:rect b="b" l="l" r="r" t="t"/>
              <a:pathLst>
                <a:path extrusionOk="0" h="1969" w="1436">
                  <a:moveTo>
                    <a:pt x="1135" y="0"/>
                  </a:moveTo>
                  <a:lnTo>
                    <a:pt x="1035" y="33"/>
                  </a:lnTo>
                  <a:lnTo>
                    <a:pt x="968" y="100"/>
                  </a:lnTo>
                  <a:lnTo>
                    <a:pt x="34" y="1602"/>
                  </a:lnTo>
                  <a:lnTo>
                    <a:pt x="1" y="1702"/>
                  </a:lnTo>
                  <a:lnTo>
                    <a:pt x="34" y="1802"/>
                  </a:lnTo>
                  <a:lnTo>
                    <a:pt x="67" y="1868"/>
                  </a:lnTo>
                  <a:lnTo>
                    <a:pt x="134" y="1935"/>
                  </a:lnTo>
                  <a:lnTo>
                    <a:pt x="234" y="1969"/>
                  </a:lnTo>
                  <a:lnTo>
                    <a:pt x="301" y="1969"/>
                  </a:lnTo>
                  <a:lnTo>
                    <a:pt x="401" y="1935"/>
                  </a:lnTo>
                  <a:lnTo>
                    <a:pt x="468" y="1835"/>
                  </a:lnTo>
                  <a:lnTo>
                    <a:pt x="1402" y="367"/>
                  </a:lnTo>
                  <a:lnTo>
                    <a:pt x="1435" y="267"/>
                  </a:lnTo>
                  <a:lnTo>
                    <a:pt x="1402" y="167"/>
                  </a:lnTo>
                  <a:lnTo>
                    <a:pt x="1368" y="100"/>
                  </a:lnTo>
                  <a:lnTo>
                    <a:pt x="1302" y="33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58"/>
            <p:cNvSpPr/>
            <p:nvPr/>
          </p:nvSpPr>
          <p:spPr>
            <a:xfrm>
              <a:off x="1270675" y="2095550"/>
              <a:ext cx="40075" cy="35075"/>
            </a:xfrm>
            <a:custGeom>
              <a:rect b="b" l="l" r="r" t="t"/>
              <a:pathLst>
                <a:path extrusionOk="0" h="1403" w="1603">
                  <a:moveTo>
                    <a:pt x="1269" y="1"/>
                  </a:moveTo>
                  <a:lnTo>
                    <a:pt x="1168" y="68"/>
                  </a:lnTo>
                  <a:lnTo>
                    <a:pt x="68" y="1002"/>
                  </a:lnTo>
                  <a:lnTo>
                    <a:pt x="1" y="1068"/>
                  </a:lnTo>
                  <a:lnTo>
                    <a:pt x="1" y="1169"/>
                  </a:lnTo>
                  <a:lnTo>
                    <a:pt x="1" y="1269"/>
                  </a:lnTo>
                  <a:lnTo>
                    <a:pt x="68" y="1335"/>
                  </a:lnTo>
                  <a:lnTo>
                    <a:pt x="134" y="1369"/>
                  </a:lnTo>
                  <a:lnTo>
                    <a:pt x="234" y="1402"/>
                  </a:lnTo>
                  <a:lnTo>
                    <a:pt x="301" y="1369"/>
                  </a:lnTo>
                  <a:lnTo>
                    <a:pt x="401" y="1335"/>
                  </a:lnTo>
                  <a:lnTo>
                    <a:pt x="1502" y="401"/>
                  </a:lnTo>
                  <a:lnTo>
                    <a:pt x="1569" y="334"/>
                  </a:lnTo>
                  <a:lnTo>
                    <a:pt x="1602" y="234"/>
                  </a:lnTo>
                  <a:lnTo>
                    <a:pt x="1569" y="134"/>
                  </a:lnTo>
                  <a:lnTo>
                    <a:pt x="1502" y="68"/>
                  </a:lnTo>
                  <a:lnTo>
                    <a:pt x="1435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58"/>
            <p:cNvSpPr/>
            <p:nvPr/>
          </p:nvSpPr>
          <p:spPr>
            <a:xfrm>
              <a:off x="1299875" y="2126425"/>
              <a:ext cx="21700" cy="18375"/>
            </a:xfrm>
            <a:custGeom>
              <a:rect b="b" l="l" r="r" t="t"/>
              <a:pathLst>
                <a:path extrusionOk="0" h="735" w="868">
                  <a:moveTo>
                    <a:pt x="601" y="0"/>
                  </a:moveTo>
                  <a:lnTo>
                    <a:pt x="501" y="34"/>
                  </a:lnTo>
                  <a:lnTo>
                    <a:pt x="134" y="267"/>
                  </a:lnTo>
                  <a:lnTo>
                    <a:pt x="67" y="334"/>
                  </a:lnTo>
                  <a:lnTo>
                    <a:pt x="0" y="434"/>
                  </a:lnTo>
                  <a:lnTo>
                    <a:pt x="0" y="501"/>
                  </a:lnTo>
                  <a:lnTo>
                    <a:pt x="34" y="601"/>
                  </a:lnTo>
                  <a:lnTo>
                    <a:pt x="101" y="668"/>
                  </a:lnTo>
                  <a:lnTo>
                    <a:pt x="167" y="734"/>
                  </a:lnTo>
                  <a:lnTo>
                    <a:pt x="267" y="734"/>
                  </a:lnTo>
                  <a:lnTo>
                    <a:pt x="367" y="701"/>
                  </a:lnTo>
                  <a:lnTo>
                    <a:pt x="734" y="434"/>
                  </a:lnTo>
                  <a:lnTo>
                    <a:pt x="801" y="367"/>
                  </a:lnTo>
                  <a:lnTo>
                    <a:pt x="835" y="301"/>
                  </a:lnTo>
                  <a:lnTo>
                    <a:pt x="868" y="200"/>
                  </a:lnTo>
                  <a:lnTo>
                    <a:pt x="835" y="100"/>
                  </a:lnTo>
                  <a:lnTo>
                    <a:pt x="768" y="34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58"/>
            <p:cNvSpPr/>
            <p:nvPr/>
          </p:nvSpPr>
          <p:spPr>
            <a:xfrm>
              <a:off x="1295700" y="2199825"/>
              <a:ext cx="22550" cy="13350"/>
            </a:xfrm>
            <a:custGeom>
              <a:rect b="b" l="l" r="r" t="t"/>
              <a:pathLst>
                <a:path extrusionOk="0" h="534" w="902">
                  <a:moveTo>
                    <a:pt x="201" y="0"/>
                  </a:moveTo>
                  <a:lnTo>
                    <a:pt x="101" y="34"/>
                  </a:lnTo>
                  <a:lnTo>
                    <a:pt x="34" y="67"/>
                  </a:lnTo>
                  <a:lnTo>
                    <a:pt x="1" y="167"/>
                  </a:lnTo>
                  <a:lnTo>
                    <a:pt x="1" y="267"/>
                  </a:lnTo>
                  <a:lnTo>
                    <a:pt x="1" y="334"/>
                  </a:lnTo>
                  <a:lnTo>
                    <a:pt x="67" y="434"/>
                  </a:lnTo>
                  <a:lnTo>
                    <a:pt x="167" y="467"/>
                  </a:lnTo>
                  <a:lnTo>
                    <a:pt x="601" y="534"/>
                  </a:lnTo>
                  <a:lnTo>
                    <a:pt x="701" y="534"/>
                  </a:lnTo>
                  <a:lnTo>
                    <a:pt x="768" y="501"/>
                  </a:lnTo>
                  <a:lnTo>
                    <a:pt x="835" y="434"/>
                  </a:lnTo>
                  <a:lnTo>
                    <a:pt x="901" y="367"/>
                  </a:lnTo>
                  <a:lnTo>
                    <a:pt x="901" y="267"/>
                  </a:lnTo>
                  <a:lnTo>
                    <a:pt x="868" y="167"/>
                  </a:lnTo>
                  <a:lnTo>
                    <a:pt x="801" y="100"/>
                  </a:lnTo>
                  <a:lnTo>
                    <a:pt x="735" y="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59"/>
          <p:cNvSpPr txBox="1"/>
          <p:nvPr>
            <p:ph type="title"/>
          </p:nvPr>
        </p:nvSpPr>
        <p:spPr>
          <a:xfrm>
            <a:off x="3486850" y="2549200"/>
            <a:ext cx="46827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00"/>
              </a:spcAft>
              <a:buNone/>
            </a:pPr>
            <a:r>
              <a:rPr lang="en" sz="4500"/>
              <a:t>Appendix</a:t>
            </a:r>
            <a:endParaRPr sz="4500"/>
          </a:p>
        </p:txBody>
      </p:sp>
      <p:sp>
        <p:nvSpPr>
          <p:cNvPr id="978" name="Google Shape;978;p59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9" name="Google Shape;979;p59"/>
          <p:cNvSpPr/>
          <p:nvPr/>
        </p:nvSpPr>
        <p:spPr>
          <a:xfrm>
            <a:off x="1500163" y="1823700"/>
            <a:ext cx="2144100" cy="21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0" name="Google Shape;980;p59"/>
          <p:cNvGrpSpPr/>
          <p:nvPr/>
        </p:nvGrpSpPr>
        <p:grpSpPr>
          <a:xfrm>
            <a:off x="1923193" y="2723690"/>
            <a:ext cx="1412475" cy="1789805"/>
            <a:chOff x="2077225" y="1594300"/>
            <a:chExt cx="899150" cy="1139350"/>
          </a:xfrm>
        </p:grpSpPr>
        <p:sp>
          <p:nvSpPr>
            <p:cNvPr id="981" name="Google Shape;981;p59"/>
            <p:cNvSpPr/>
            <p:nvPr/>
          </p:nvSpPr>
          <p:spPr>
            <a:xfrm>
              <a:off x="2252375" y="1786125"/>
              <a:ext cx="535500" cy="779875"/>
            </a:xfrm>
            <a:custGeom>
              <a:rect b="b" l="l" r="r" t="t"/>
              <a:pathLst>
                <a:path extrusionOk="0" h="31195" w="21420">
                  <a:moveTo>
                    <a:pt x="11110" y="0"/>
                  </a:moveTo>
                  <a:lnTo>
                    <a:pt x="10310" y="67"/>
                  </a:lnTo>
                  <a:lnTo>
                    <a:pt x="9542" y="201"/>
                  </a:lnTo>
                  <a:lnTo>
                    <a:pt x="8775" y="367"/>
                  </a:lnTo>
                  <a:lnTo>
                    <a:pt x="8041" y="601"/>
                  </a:lnTo>
                  <a:lnTo>
                    <a:pt x="7274" y="868"/>
                  </a:lnTo>
                  <a:lnTo>
                    <a:pt x="6573" y="1168"/>
                  </a:lnTo>
                  <a:lnTo>
                    <a:pt x="5872" y="1535"/>
                  </a:lnTo>
                  <a:lnTo>
                    <a:pt x="5205" y="1969"/>
                  </a:lnTo>
                  <a:lnTo>
                    <a:pt x="4571" y="2436"/>
                  </a:lnTo>
                  <a:lnTo>
                    <a:pt x="3971" y="2936"/>
                  </a:lnTo>
                  <a:lnTo>
                    <a:pt x="3437" y="3470"/>
                  </a:lnTo>
                  <a:lnTo>
                    <a:pt x="2903" y="4037"/>
                  </a:lnTo>
                  <a:lnTo>
                    <a:pt x="2403" y="4638"/>
                  </a:lnTo>
                  <a:lnTo>
                    <a:pt x="1969" y="5305"/>
                  </a:lnTo>
                  <a:lnTo>
                    <a:pt x="1569" y="5972"/>
                  </a:lnTo>
                  <a:lnTo>
                    <a:pt x="1202" y="6640"/>
                  </a:lnTo>
                  <a:lnTo>
                    <a:pt x="901" y="7373"/>
                  </a:lnTo>
                  <a:lnTo>
                    <a:pt x="634" y="8107"/>
                  </a:lnTo>
                  <a:lnTo>
                    <a:pt x="401" y="8841"/>
                  </a:lnTo>
                  <a:lnTo>
                    <a:pt x="234" y="9609"/>
                  </a:lnTo>
                  <a:lnTo>
                    <a:pt x="101" y="10376"/>
                  </a:lnTo>
                  <a:lnTo>
                    <a:pt x="34" y="11143"/>
                  </a:lnTo>
                  <a:lnTo>
                    <a:pt x="0" y="11911"/>
                  </a:lnTo>
                  <a:lnTo>
                    <a:pt x="34" y="12711"/>
                  </a:lnTo>
                  <a:lnTo>
                    <a:pt x="101" y="13445"/>
                  </a:lnTo>
                  <a:lnTo>
                    <a:pt x="234" y="14179"/>
                  </a:lnTo>
                  <a:lnTo>
                    <a:pt x="401" y="14880"/>
                  </a:lnTo>
                  <a:lnTo>
                    <a:pt x="634" y="15581"/>
                  </a:lnTo>
                  <a:lnTo>
                    <a:pt x="868" y="16281"/>
                  </a:lnTo>
                  <a:lnTo>
                    <a:pt x="1168" y="16982"/>
                  </a:lnTo>
                  <a:lnTo>
                    <a:pt x="1502" y="17616"/>
                  </a:lnTo>
                  <a:lnTo>
                    <a:pt x="1869" y="18283"/>
                  </a:lnTo>
                  <a:lnTo>
                    <a:pt x="2303" y="18950"/>
                  </a:lnTo>
                  <a:lnTo>
                    <a:pt x="2770" y="19584"/>
                  </a:lnTo>
                  <a:lnTo>
                    <a:pt x="3704" y="20885"/>
                  </a:lnTo>
                  <a:lnTo>
                    <a:pt x="4171" y="21553"/>
                  </a:lnTo>
                  <a:lnTo>
                    <a:pt x="4571" y="22253"/>
                  </a:lnTo>
                  <a:lnTo>
                    <a:pt x="4905" y="22954"/>
                  </a:lnTo>
                  <a:lnTo>
                    <a:pt x="5072" y="23321"/>
                  </a:lnTo>
                  <a:lnTo>
                    <a:pt x="5172" y="23721"/>
                  </a:lnTo>
                  <a:lnTo>
                    <a:pt x="5405" y="24589"/>
                  </a:lnTo>
                  <a:lnTo>
                    <a:pt x="5572" y="25489"/>
                  </a:lnTo>
                  <a:lnTo>
                    <a:pt x="5672" y="26390"/>
                  </a:lnTo>
                  <a:lnTo>
                    <a:pt x="5705" y="27258"/>
                  </a:lnTo>
                  <a:lnTo>
                    <a:pt x="5705" y="28158"/>
                  </a:lnTo>
                  <a:lnTo>
                    <a:pt x="5639" y="29059"/>
                  </a:lnTo>
                  <a:lnTo>
                    <a:pt x="5572" y="29960"/>
                  </a:lnTo>
                  <a:lnTo>
                    <a:pt x="5439" y="30861"/>
                  </a:lnTo>
                  <a:lnTo>
                    <a:pt x="10276" y="31194"/>
                  </a:lnTo>
                  <a:lnTo>
                    <a:pt x="10343" y="29993"/>
                  </a:lnTo>
                  <a:lnTo>
                    <a:pt x="10443" y="28792"/>
                  </a:lnTo>
                  <a:lnTo>
                    <a:pt x="10576" y="27591"/>
                  </a:lnTo>
                  <a:lnTo>
                    <a:pt x="10677" y="27024"/>
                  </a:lnTo>
                  <a:lnTo>
                    <a:pt x="10810" y="26423"/>
                  </a:lnTo>
                  <a:lnTo>
                    <a:pt x="10977" y="25856"/>
                  </a:lnTo>
                  <a:lnTo>
                    <a:pt x="11144" y="25323"/>
                  </a:lnTo>
                  <a:lnTo>
                    <a:pt x="11344" y="24755"/>
                  </a:lnTo>
                  <a:lnTo>
                    <a:pt x="11611" y="24255"/>
                  </a:lnTo>
                  <a:lnTo>
                    <a:pt x="11911" y="23721"/>
                  </a:lnTo>
                  <a:lnTo>
                    <a:pt x="12245" y="23254"/>
                  </a:lnTo>
                  <a:lnTo>
                    <a:pt x="12645" y="22787"/>
                  </a:lnTo>
                  <a:lnTo>
                    <a:pt x="13079" y="22320"/>
                  </a:lnTo>
                  <a:lnTo>
                    <a:pt x="13412" y="22020"/>
                  </a:lnTo>
                  <a:lnTo>
                    <a:pt x="13779" y="21753"/>
                  </a:lnTo>
                  <a:lnTo>
                    <a:pt x="14580" y="21219"/>
                  </a:lnTo>
                  <a:lnTo>
                    <a:pt x="15381" y="20718"/>
                  </a:lnTo>
                  <a:lnTo>
                    <a:pt x="16148" y="20185"/>
                  </a:lnTo>
                  <a:lnTo>
                    <a:pt x="16615" y="19818"/>
                  </a:lnTo>
                  <a:lnTo>
                    <a:pt x="17082" y="19417"/>
                  </a:lnTo>
                  <a:lnTo>
                    <a:pt x="17482" y="19017"/>
                  </a:lnTo>
                  <a:lnTo>
                    <a:pt x="17883" y="18617"/>
                  </a:lnTo>
                  <a:lnTo>
                    <a:pt x="18250" y="18150"/>
                  </a:lnTo>
                  <a:lnTo>
                    <a:pt x="18617" y="17683"/>
                  </a:lnTo>
                  <a:lnTo>
                    <a:pt x="18950" y="17215"/>
                  </a:lnTo>
                  <a:lnTo>
                    <a:pt x="19251" y="16715"/>
                  </a:lnTo>
                  <a:lnTo>
                    <a:pt x="19518" y="16215"/>
                  </a:lnTo>
                  <a:lnTo>
                    <a:pt x="19784" y="15714"/>
                  </a:lnTo>
                  <a:lnTo>
                    <a:pt x="20051" y="15180"/>
                  </a:lnTo>
                  <a:lnTo>
                    <a:pt x="20252" y="14647"/>
                  </a:lnTo>
                  <a:lnTo>
                    <a:pt x="20452" y="14079"/>
                  </a:lnTo>
                  <a:lnTo>
                    <a:pt x="20619" y="13512"/>
                  </a:lnTo>
                  <a:lnTo>
                    <a:pt x="20785" y="12945"/>
                  </a:lnTo>
                  <a:lnTo>
                    <a:pt x="20919" y="12378"/>
                  </a:lnTo>
                  <a:lnTo>
                    <a:pt x="21152" y="11277"/>
                  </a:lnTo>
                  <a:lnTo>
                    <a:pt x="21252" y="10710"/>
                  </a:lnTo>
                  <a:lnTo>
                    <a:pt x="21353" y="10143"/>
                  </a:lnTo>
                  <a:lnTo>
                    <a:pt x="21386" y="9575"/>
                  </a:lnTo>
                  <a:lnTo>
                    <a:pt x="21419" y="9008"/>
                  </a:lnTo>
                  <a:lnTo>
                    <a:pt x="21386" y="8441"/>
                  </a:lnTo>
                  <a:lnTo>
                    <a:pt x="21353" y="7874"/>
                  </a:lnTo>
                  <a:lnTo>
                    <a:pt x="21286" y="7373"/>
                  </a:lnTo>
                  <a:lnTo>
                    <a:pt x="21186" y="6906"/>
                  </a:lnTo>
                  <a:lnTo>
                    <a:pt x="21019" y="6439"/>
                  </a:lnTo>
                  <a:lnTo>
                    <a:pt x="20885" y="5972"/>
                  </a:lnTo>
                  <a:lnTo>
                    <a:pt x="20685" y="5505"/>
                  </a:lnTo>
                  <a:lnTo>
                    <a:pt x="20452" y="5071"/>
                  </a:lnTo>
                  <a:lnTo>
                    <a:pt x="20218" y="4638"/>
                  </a:lnTo>
                  <a:lnTo>
                    <a:pt x="19951" y="4204"/>
                  </a:lnTo>
                  <a:lnTo>
                    <a:pt x="19684" y="3804"/>
                  </a:lnTo>
                  <a:lnTo>
                    <a:pt x="19351" y="3403"/>
                  </a:lnTo>
                  <a:lnTo>
                    <a:pt x="19050" y="3036"/>
                  </a:lnTo>
                  <a:lnTo>
                    <a:pt x="18684" y="2703"/>
                  </a:lnTo>
                  <a:lnTo>
                    <a:pt x="18317" y="2369"/>
                  </a:lnTo>
                  <a:lnTo>
                    <a:pt x="17950" y="2035"/>
                  </a:lnTo>
                  <a:lnTo>
                    <a:pt x="17516" y="1735"/>
                  </a:lnTo>
                  <a:lnTo>
                    <a:pt x="17115" y="1468"/>
                  </a:lnTo>
                  <a:lnTo>
                    <a:pt x="16415" y="1101"/>
                  </a:lnTo>
                  <a:lnTo>
                    <a:pt x="15714" y="768"/>
                  </a:lnTo>
                  <a:lnTo>
                    <a:pt x="14980" y="501"/>
                  </a:lnTo>
                  <a:lnTo>
                    <a:pt x="14213" y="301"/>
                  </a:lnTo>
                  <a:lnTo>
                    <a:pt x="13446" y="134"/>
                  </a:lnTo>
                  <a:lnTo>
                    <a:pt x="12678" y="34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rgbClr val="E574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59"/>
            <p:cNvSpPr/>
            <p:nvPr/>
          </p:nvSpPr>
          <p:spPr>
            <a:xfrm>
              <a:off x="2252375" y="1786125"/>
              <a:ext cx="535500" cy="779875"/>
            </a:xfrm>
            <a:custGeom>
              <a:rect b="b" l="l" r="r" t="t"/>
              <a:pathLst>
                <a:path extrusionOk="0" fill="none" h="31195" w="21420">
                  <a:moveTo>
                    <a:pt x="10276" y="31194"/>
                  </a:moveTo>
                  <a:lnTo>
                    <a:pt x="10276" y="31194"/>
                  </a:lnTo>
                  <a:lnTo>
                    <a:pt x="10343" y="29993"/>
                  </a:lnTo>
                  <a:lnTo>
                    <a:pt x="10443" y="28792"/>
                  </a:lnTo>
                  <a:lnTo>
                    <a:pt x="10576" y="27591"/>
                  </a:lnTo>
                  <a:lnTo>
                    <a:pt x="10677" y="27024"/>
                  </a:lnTo>
                  <a:lnTo>
                    <a:pt x="10810" y="26423"/>
                  </a:lnTo>
                  <a:lnTo>
                    <a:pt x="10977" y="25856"/>
                  </a:lnTo>
                  <a:lnTo>
                    <a:pt x="11144" y="25323"/>
                  </a:lnTo>
                  <a:lnTo>
                    <a:pt x="11344" y="24755"/>
                  </a:lnTo>
                  <a:lnTo>
                    <a:pt x="11611" y="24255"/>
                  </a:lnTo>
                  <a:lnTo>
                    <a:pt x="11911" y="23721"/>
                  </a:lnTo>
                  <a:lnTo>
                    <a:pt x="12245" y="23254"/>
                  </a:lnTo>
                  <a:lnTo>
                    <a:pt x="12645" y="22787"/>
                  </a:lnTo>
                  <a:lnTo>
                    <a:pt x="13079" y="22320"/>
                  </a:lnTo>
                  <a:lnTo>
                    <a:pt x="13079" y="22320"/>
                  </a:lnTo>
                  <a:lnTo>
                    <a:pt x="13412" y="22020"/>
                  </a:lnTo>
                  <a:lnTo>
                    <a:pt x="13779" y="21753"/>
                  </a:lnTo>
                  <a:lnTo>
                    <a:pt x="14580" y="21219"/>
                  </a:lnTo>
                  <a:lnTo>
                    <a:pt x="15381" y="20718"/>
                  </a:lnTo>
                  <a:lnTo>
                    <a:pt x="16148" y="20185"/>
                  </a:lnTo>
                  <a:lnTo>
                    <a:pt x="16148" y="20185"/>
                  </a:lnTo>
                  <a:lnTo>
                    <a:pt x="16615" y="19818"/>
                  </a:lnTo>
                  <a:lnTo>
                    <a:pt x="17082" y="19417"/>
                  </a:lnTo>
                  <a:lnTo>
                    <a:pt x="17482" y="19017"/>
                  </a:lnTo>
                  <a:lnTo>
                    <a:pt x="17883" y="18617"/>
                  </a:lnTo>
                  <a:lnTo>
                    <a:pt x="18250" y="18150"/>
                  </a:lnTo>
                  <a:lnTo>
                    <a:pt x="18617" y="17683"/>
                  </a:lnTo>
                  <a:lnTo>
                    <a:pt x="18950" y="17215"/>
                  </a:lnTo>
                  <a:lnTo>
                    <a:pt x="19251" y="16715"/>
                  </a:lnTo>
                  <a:lnTo>
                    <a:pt x="19518" y="16215"/>
                  </a:lnTo>
                  <a:lnTo>
                    <a:pt x="19784" y="15714"/>
                  </a:lnTo>
                  <a:lnTo>
                    <a:pt x="20051" y="15180"/>
                  </a:lnTo>
                  <a:lnTo>
                    <a:pt x="20252" y="14647"/>
                  </a:lnTo>
                  <a:lnTo>
                    <a:pt x="20452" y="14079"/>
                  </a:lnTo>
                  <a:lnTo>
                    <a:pt x="20619" y="13512"/>
                  </a:lnTo>
                  <a:lnTo>
                    <a:pt x="20785" y="12945"/>
                  </a:lnTo>
                  <a:lnTo>
                    <a:pt x="20919" y="12378"/>
                  </a:lnTo>
                  <a:lnTo>
                    <a:pt x="20919" y="12378"/>
                  </a:lnTo>
                  <a:lnTo>
                    <a:pt x="21152" y="11277"/>
                  </a:lnTo>
                  <a:lnTo>
                    <a:pt x="21252" y="10710"/>
                  </a:lnTo>
                  <a:lnTo>
                    <a:pt x="21353" y="10143"/>
                  </a:lnTo>
                  <a:lnTo>
                    <a:pt x="21386" y="9575"/>
                  </a:lnTo>
                  <a:lnTo>
                    <a:pt x="21419" y="9008"/>
                  </a:lnTo>
                  <a:lnTo>
                    <a:pt x="21386" y="8441"/>
                  </a:lnTo>
                  <a:lnTo>
                    <a:pt x="21353" y="7874"/>
                  </a:lnTo>
                  <a:lnTo>
                    <a:pt x="21353" y="7874"/>
                  </a:lnTo>
                  <a:lnTo>
                    <a:pt x="21286" y="7373"/>
                  </a:lnTo>
                  <a:lnTo>
                    <a:pt x="21186" y="6906"/>
                  </a:lnTo>
                  <a:lnTo>
                    <a:pt x="21019" y="6439"/>
                  </a:lnTo>
                  <a:lnTo>
                    <a:pt x="20885" y="5972"/>
                  </a:lnTo>
                  <a:lnTo>
                    <a:pt x="20685" y="5505"/>
                  </a:lnTo>
                  <a:lnTo>
                    <a:pt x="20452" y="5071"/>
                  </a:lnTo>
                  <a:lnTo>
                    <a:pt x="20218" y="4638"/>
                  </a:lnTo>
                  <a:lnTo>
                    <a:pt x="19951" y="4204"/>
                  </a:lnTo>
                  <a:lnTo>
                    <a:pt x="19684" y="3804"/>
                  </a:lnTo>
                  <a:lnTo>
                    <a:pt x="19351" y="3403"/>
                  </a:lnTo>
                  <a:lnTo>
                    <a:pt x="19050" y="3036"/>
                  </a:lnTo>
                  <a:lnTo>
                    <a:pt x="18684" y="2703"/>
                  </a:lnTo>
                  <a:lnTo>
                    <a:pt x="18317" y="2369"/>
                  </a:lnTo>
                  <a:lnTo>
                    <a:pt x="17950" y="2035"/>
                  </a:lnTo>
                  <a:lnTo>
                    <a:pt x="17516" y="1735"/>
                  </a:lnTo>
                  <a:lnTo>
                    <a:pt x="17115" y="1468"/>
                  </a:lnTo>
                  <a:lnTo>
                    <a:pt x="17115" y="1468"/>
                  </a:lnTo>
                  <a:lnTo>
                    <a:pt x="16415" y="1101"/>
                  </a:lnTo>
                  <a:lnTo>
                    <a:pt x="15714" y="768"/>
                  </a:lnTo>
                  <a:lnTo>
                    <a:pt x="14980" y="501"/>
                  </a:lnTo>
                  <a:lnTo>
                    <a:pt x="14213" y="301"/>
                  </a:lnTo>
                  <a:lnTo>
                    <a:pt x="13446" y="134"/>
                  </a:lnTo>
                  <a:lnTo>
                    <a:pt x="12678" y="34"/>
                  </a:lnTo>
                  <a:lnTo>
                    <a:pt x="11878" y="0"/>
                  </a:lnTo>
                  <a:lnTo>
                    <a:pt x="11110" y="0"/>
                  </a:lnTo>
                  <a:lnTo>
                    <a:pt x="10310" y="67"/>
                  </a:lnTo>
                  <a:lnTo>
                    <a:pt x="9542" y="201"/>
                  </a:lnTo>
                  <a:lnTo>
                    <a:pt x="8775" y="367"/>
                  </a:lnTo>
                  <a:lnTo>
                    <a:pt x="8041" y="601"/>
                  </a:lnTo>
                  <a:lnTo>
                    <a:pt x="7274" y="868"/>
                  </a:lnTo>
                  <a:lnTo>
                    <a:pt x="6573" y="1168"/>
                  </a:lnTo>
                  <a:lnTo>
                    <a:pt x="5872" y="1535"/>
                  </a:lnTo>
                  <a:lnTo>
                    <a:pt x="5205" y="1969"/>
                  </a:lnTo>
                  <a:lnTo>
                    <a:pt x="5205" y="1969"/>
                  </a:lnTo>
                  <a:lnTo>
                    <a:pt x="4571" y="2436"/>
                  </a:lnTo>
                  <a:lnTo>
                    <a:pt x="3971" y="2936"/>
                  </a:lnTo>
                  <a:lnTo>
                    <a:pt x="3437" y="3470"/>
                  </a:lnTo>
                  <a:lnTo>
                    <a:pt x="2903" y="4037"/>
                  </a:lnTo>
                  <a:lnTo>
                    <a:pt x="2403" y="4638"/>
                  </a:lnTo>
                  <a:lnTo>
                    <a:pt x="1969" y="5305"/>
                  </a:lnTo>
                  <a:lnTo>
                    <a:pt x="1569" y="5972"/>
                  </a:lnTo>
                  <a:lnTo>
                    <a:pt x="1202" y="6640"/>
                  </a:lnTo>
                  <a:lnTo>
                    <a:pt x="901" y="7373"/>
                  </a:lnTo>
                  <a:lnTo>
                    <a:pt x="634" y="8107"/>
                  </a:lnTo>
                  <a:lnTo>
                    <a:pt x="401" y="8841"/>
                  </a:lnTo>
                  <a:lnTo>
                    <a:pt x="234" y="9609"/>
                  </a:lnTo>
                  <a:lnTo>
                    <a:pt x="101" y="10376"/>
                  </a:lnTo>
                  <a:lnTo>
                    <a:pt x="34" y="11143"/>
                  </a:lnTo>
                  <a:lnTo>
                    <a:pt x="0" y="11911"/>
                  </a:lnTo>
                  <a:lnTo>
                    <a:pt x="34" y="12711"/>
                  </a:lnTo>
                  <a:lnTo>
                    <a:pt x="34" y="12711"/>
                  </a:lnTo>
                  <a:lnTo>
                    <a:pt x="101" y="13445"/>
                  </a:lnTo>
                  <a:lnTo>
                    <a:pt x="234" y="14179"/>
                  </a:lnTo>
                  <a:lnTo>
                    <a:pt x="401" y="14880"/>
                  </a:lnTo>
                  <a:lnTo>
                    <a:pt x="634" y="15581"/>
                  </a:lnTo>
                  <a:lnTo>
                    <a:pt x="868" y="16281"/>
                  </a:lnTo>
                  <a:lnTo>
                    <a:pt x="1168" y="16982"/>
                  </a:lnTo>
                  <a:lnTo>
                    <a:pt x="1502" y="17616"/>
                  </a:lnTo>
                  <a:lnTo>
                    <a:pt x="1869" y="18283"/>
                  </a:lnTo>
                  <a:lnTo>
                    <a:pt x="1869" y="18283"/>
                  </a:lnTo>
                  <a:lnTo>
                    <a:pt x="2303" y="18950"/>
                  </a:lnTo>
                  <a:lnTo>
                    <a:pt x="2770" y="19584"/>
                  </a:lnTo>
                  <a:lnTo>
                    <a:pt x="3704" y="20885"/>
                  </a:lnTo>
                  <a:lnTo>
                    <a:pt x="4171" y="21553"/>
                  </a:lnTo>
                  <a:lnTo>
                    <a:pt x="4571" y="22253"/>
                  </a:lnTo>
                  <a:lnTo>
                    <a:pt x="4905" y="22954"/>
                  </a:lnTo>
                  <a:lnTo>
                    <a:pt x="5072" y="23321"/>
                  </a:lnTo>
                  <a:lnTo>
                    <a:pt x="5172" y="23721"/>
                  </a:lnTo>
                  <a:lnTo>
                    <a:pt x="5172" y="23721"/>
                  </a:lnTo>
                  <a:lnTo>
                    <a:pt x="5405" y="24589"/>
                  </a:lnTo>
                  <a:lnTo>
                    <a:pt x="5572" y="25489"/>
                  </a:lnTo>
                  <a:lnTo>
                    <a:pt x="5672" y="26390"/>
                  </a:lnTo>
                  <a:lnTo>
                    <a:pt x="5705" y="27258"/>
                  </a:lnTo>
                  <a:lnTo>
                    <a:pt x="5705" y="28158"/>
                  </a:lnTo>
                  <a:lnTo>
                    <a:pt x="5639" y="29059"/>
                  </a:lnTo>
                  <a:lnTo>
                    <a:pt x="5572" y="29960"/>
                  </a:lnTo>
                  <a:lnTo>
                    <a:pt x="5439" y="3086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9"/>
            <p:cNvSpPr/>
            <p:nvPr/>
          </p:nvSpPr>
          <p:spPr>
            <a:xfrm>
              <a:off x="2169800" y="1705225"/>
              <a:ext cx="673950" cy="859100"/>
            </a:xfrm>
            <a:custGeom>
              <a:rect b="b" l="l" r="r" t="t"/>
              <a:pathLst>
                <a:path extrusionOk="0" h="34364" w="26958">
                  <a:moveTo>
                    <a:pt x="15281" y="0"/>
                  </a:moveTo>
                  <a:lnTo>
                    <a:pt x="14146" y="34"/>
                  </a:lnTo>
                  <a:lnTo>
                    <a:pt x="13045" y="134"/>
                  </a:lnTo>
                  <a:lnTo>
                    <a:pt x="11911" y="267"/>
                  </a:lnTo>
                  <a:lnTo>
                    <a:pt x="10810" y="501"/>
                  </a:lnTo>
                  <a:lnTo>
                    <a:pt x="9742" y="801"/>
                  </a:lnTo>
                  <a:lnTo>
                    <a:pt x="8775" y="1135"/>
                  </a:lnTo>
                  <a:lnTo>
                    <a:pt x="7841" y="1535"/>
                  </a:lnTo>
                  <a:lnTo>
                    <a:pt x="6973" y="2002"/>
                  </a:lnTo>
                  <a:lnTo>
                    <a:pt x="6106" y="2536"/>
                  </a:lnTo>
                  <a:lnTo>
                    <a:pt x="5305" y="3103"/>
                  </a:lnTo>
                  <a:lnTo>
                    <a:pt x="4538" y="3770"/>
                  </a:lnTo>
                  <a:lnTo>
                    <a:pt x="3804" y="4504"/>
                  </a:lnTo>
                  <a:lnTo>
                    <a:pt x="3470" y="4871"/>
                  </a:lnTo>
                  <a:lnTo>
                    <a:pt x="3137" y="5271"/>
                  </a:lnTo>
                  <a:lnTo>
                    <a:pt x="2570" y="6039"/>
                  </a:lnTo>
                  <a:lnTo>
                    <a:pt x="2069" y="6873"/>
                  </a:lnTo>
                  <a:lnTo>
                    <a:pt x="1602" y="7707"/>
                  </a:lnTo>
                  <a:lnTo>
                    <a:pt x="1202" y="8574"/>
                  </a:lnTo>
                  <a:lnTo>
                    <a:pt x="835" y="9475"/>
                  </a:lnTo>
                  <a:lnTo>
                    <a:pt x="568" y="10409"/>
                  </a:lnTo>
                  <a:lnTo>
                    <a:pt x="334" y="11343"/>
                  </a:lnTo>
                  <a:lnTo>
                    <a:pt x="167" y="12311"/>
                  </a:lnTo>
                  <a:lnTo>
                    <a:pt x="67" y="13312"/>
                  </a:lnTo>
                  <a:lnTo>
                    <a:pt x="1" y="14313"/>
                  </a:lnTo>
                  <a:lnTo>
                    <a:pt x="67" y="15314"/>
                  </a:lnTo>
                  <a:lnTo>
                    <a:pt x="167" y="16314"/>
                  </a:lnTo>
                  <a:lnTo>
                    <a:pt x="334" y="17315"/>
                  </a:lnTo>
                  <a:lnTo>
                    <a:pt x="534" y="18283"/>
                  </a:lnTo>
                  <a:lnTo>
                    <a:pt x="835" y="19250"/>
                  </a:lnTo>
                  <a:lnTo>
                    <a:pt x="1168" y="20185"/>
                  </a:lnTo>
                  <a:lnTo>
                    <a:pt x="1602" y="21085"/>
                  </a:lnTo>
                  <a:lnTo>
                    <a:pt x="2036" y="21986"/>
                  </a:lnTo>
                  <a:lnTo>
                    <a:pt x="2536" y="22854"/>
                  </a:lnTo>
                  <a:lnTo>
                    <a:pt x="3103" y="23688"/>
                  </a:lnTo>
                  <a:lnTo>
                    <a:pt x="3704" y="24488"/>
                  </a:lnTo>
                  <a:lnTo>
                    <a:pt x="4371" y="25256"/>
                  </a:lnTo>
                  <a:lnTo>
                    <a:pt x="5038" y="25990"/>
                  </a:lnTo>
                  <a:lnTo>
                    <a:pt x="5772" y="26690"/>
                  </a:lnTo>
                  <a:lnTo>
                    <a:pt x="6473" y="27257"/>
                  </a:lnTo>
                  <a:lnTo>
                    <a:pt x="7174" y="27825"/>
                  </a:lnTo>
                  <a:lnTo>
                    <a:pt x="7174" y="33496"/>
                  </a:lnTo>
                  <a:lnTo>
                    <a:pt x="7174" y="33830"/>
                  </a:lnTo>
                  <a:lnTo>
                    <a:pt x="7207" y="34130"/>
                  </a:lnTo>
                  <a:lnTo>
                    <a:pt x="7207" y="34230"/>
                  </a:lnTo>
                  <a:lnTo>
                    <a:pt x="7274" y="34297"/>
                  </a:lnTo>
                  <a:lnTo>
                    <a:pt x="7340" y="34364"/>
                  </a:lnTo>
                  <a:lnTo>
                    <a:pt x="7541" y="34364"/>
                  </a:lnTo>
                  <a:lnTo>
                    <a:pt x="7607" y="34297"/>
                  </a:lnTo>
                  <a:lnTo>
                    <a:pt x="7674" y="34230"/>
                  </a:lnTo>
                  <a:lnTo>
                    <a:pt x="7674" y="34130"/>
                  </a:lnTo>
                  <a:lnTo>
                    <a:pt x="7674" y="33663"/>
                  </a:lnTo>
                  <a:lnTo>
                    <a:pt x="7674" y="33630"/>
                  </a:lnTo>
                  <a:lnTo>
                    <a:pt x="7641" y="28292"/>
                  </a:lnTo>
                  <a:lnTo>
                    <a:pt x="7674" y="27991"/>
                  </a:lnTo>
                  <a:lnTo>
                    <a:pt x="7641" y="27691"/>
                  </a:lnTo>
                  <a:lnTo>
                    <a:pt x="7607" y="27591"/>
                  </a:lnTo>
                  <a:lnTo>
                    <a:pt x="7541" y="27524"/>
                  </a:lnTo>
                  <a:lnTo>
                    <a:pt x="7374" y="27391"/>
                  </a:lnTo>
                  <a:lnTo>
                    <a:pt x="6540" y="26724"/>
                  </a:lnTo>
                  <a:lnTo>
                    <a:pt x="5739" y="25990"/>
                  </a:lnTo>
                  <a:lnTo>
                    <a:pt x="4972" y="25256"/>
                  </a:lnTo>
                  <a:lnTo>
                    <a:pt x="4304" y="24455"/>
                  </a:lnTo>
                  <a:lnTo>
                    <a:pt x="3637" y="23621"/>
                  </a:lnTo>
                  <a:lnTo>
                    <a:pt x="3070" y="22753"/>
                  </a:lnTo>
                  <a:lnTo>
                    <a:pt x="2536" y="21886"/>
                  </a:lnTo>
                  <a:lnTo>
                    <a:pt x="2036" y="20952"/>
                  </a:lnTo>
                  <a:lnTo>
                    <a:pt x="1602" y="19984"/>
                  </a:lnTo>
                  <a:lnTo>
                    <a:pt x="1268" y="19017"/>
                  </a:lnTo>
                  <a:lnTo>
                    <a:pt x="968" y="18016"/>
                  </a:lnTo>
                  <a:lnTo>
                    <a:pt x="735" y="17015"/>
                  </a:lnTo>
                  <a:lnTo>
                    <a:pt x="601" y="16014"/>
                  </a:lnTo>
                  <a:lnTo>
                    <a:pt x="534" y="14980"/>
                  </a:lnTo>
                  <a:lnTo>
                    <a:pt x="501" y="13979"/>
                  </a:lnTo>
                  <a:lnTo>
                    <a:pt x="568" y="12978"/>
                  </a:lnTo>
                  <a:lnTo>
                    <a:pt x="701" y="11977"/>
                  </a:lnTo>
                  <a:lnTo>
                    <a:pt x="901" y="10976"/>
                  </a:lnTo>
                  <a:lnTo>
                    <a:pt x="1202" y="10009"/>
                  </a:lnTo>
                  <a:lnTo>
                    <a:pt x="1535" y="9075"/>
                  </a:lnTo>
                  <a:lnTo>
                    <a:pt x="1936" y="8141"/>
                  </a:lnTo>
                  <a:lnTo>
                    <a:pt x="2403" y="7240"/>
                  </a:lnTo>
                  <a:lnTo>
                    <a:pt x="2937" y="6372"/>
                  </a:lnTo>
                  <a:lnTo>
                    <a:pt x="3504" y="5572"/>
                  </a:lnTo>
                  <a:lnTo>
                    <a:pt x="4171" y="4804"/>
                  </a:lnTo>
                  <a:lnTo>
                    <a:pt x="4538" y="4437"/>
                  </a:lnTo>
                  <a:lnTo>
                    <a:pt x="4905" y="4070"/>
                  </a:lnTo>
                  <a:lnTo>
                    <a:pt x="5272" y="3737"/>
                  </a:lnTo>
                  <a:lnTo>
                    <a:pt x="5672" y="3403"/>
                  </a:lnTo>
                  <a:lnTo>
                    <a:pt x="6139" y="3070"/>
                  </a:lnTo>
                  <a:lnTo>
                    <a:pt x="6606" y="2769"/>
                  </a:lnTo>
                  <a:lnTo>
                    <a:pt x="7073" y="2469"/>
                  </a:lnTo>
                  <a:lnTo>
                    <a:pt x="7574" y="2202"/>
                  </a:lnTo>
                  <a:lnTo>
                    <a:pt x="8074" y="1935"/>
                  </a:lnTo>
                  <a:lnTo>
                    <a:pt x="8575" y="1735"/>
                  </a:lnTo>
                  <a:lnTo>
                    <a:pt x="9109" y="1502"/>
                  </a:lnTo>
                  <a:lnTo>
                    <a:pt x="9642" y="1335"/>
                  </a:lnTo>
                  <a:lnTo>
                    <a:pt x="10176" y="1168"/>
                  </a:lnTo>
                  <a:lnTo>
                    <a:pt x="10710" y="1034"/>
                  </a:lnTo>
                  <a:lnTo>
                    <a:pt x="11811" y="801"/>
                  </a:lnTo>
                  <a:lnTo>
                    <a:pt x="12912" y="634"/>
                  </a:lnTo>
                  <a:lnTo>
                    <a:pt x="14046" y="534"/>
                  </a:lnTo>
                  <a:lnTo>
                    <a:pt x="15181" y="501"/>
                  </a:lnTo>
                  <a:lnTo>
                    <a:pt x="16382" y="534"/>
                  </a:lnTo>
                  <a:lnTo>
                    <a:pt x="16949" y="567"/>
                  </a:lnTo>
                  <a:lnTo>
                    <a:pt x="17549" y="634"/>
                  </a:lnTo>
                  <a:lnTo>
                    <a:pt x="18116" y="734"/>
                  </a:lnTo>
                  <a:lnTo>
                    <a:pt x="18684" y="834"/>
                  </a:lnTo>
                  <a:lnTo>
                    <a:pt x="19251" y="1001"/>
                  </a:lnTo>
                  <a:lnTo>
                    <a:pt x="19818" y="1168"/>
                  </a:lnTo>
                  <a:lnTo>
                    <a:pt x="20352" y="1368"/>
                  </a:lnTo>
                  <a:lnTo>
                    <a:pt x="20886" y="1602"/>
                  </a:lnTo>
                  <a:lnTo>
                    <a:pt x="21386" y="1869"/>
                  </a:lnTo>
                  <a:lnTo>
                    <a:pt x="21886" y="2202"/>
                  </a:lnTo>
                  <a:lnTo>
                    <a:pt x="22320" y="2536"/>
                  </a:lnTo>
                  <a:lnTo>
                    <a:pt x="22787" y="2936"/>
                  </a:lnTo>
                  <a:lnTo>
                    <a:pt x="23154" y="3336"/>
                  </a:lnTo>
                  <a:lnTo>
                    <a:pt x="23488" y="3737"/>
                  </a:lnTo>
                  <a:lnTo>
                    <a:pt x="23821" y="4171"/>
                  </a:lnTo>
                  <a:lnTo>
                    <a:pt x="24155" y="4638"/>
                  </a:lnTo>
                  <a:lnTo>
                    <a:pt x="24422" y="5071"/>
                  </a:lnTo>
                  <a:lnTo>
                    <a:pt x="24689" y="5572"/>
                  </a:lnTo>
                  <a:lnTo>
                    <a:pt x="24956" y="6039"/>
                  </a:lnTo>
                  <a:lnTo>
                    <a:pt x="25189" y="6539"/>
                  </a:lnTo>
                  <a:lnTo>
                    <a:pt x="25389" y="7040"/>
                  </a:lnTo>
                  <a:lnTo>
                    <a:pt x="25590" y="7574"/>
                  </a:lnTo>
                  <a:lnTo>
                    <a:pt x="25923" y="8608"/>
                  </a:lnTo>
                  <a:lnTo>
                    <a:pt x="26157" y="9675"/>
                  </a:lnTo>
                  <a:lnTo>
                    <a:pt x="26357" y="10710"/>
                  </a:lnTo>
                  <a:lnTo>
                    <a:pt x="26457" y="11811"/>
                  </a:lnTo>
                  <a:lnTo>
                    <a:pt x="26490" y="12878"/>
                  </a:lnTo>
                  <a:lnTo>
                    <a:pt x="26424" y="13979"/>
                  </a:lnTo>
                  <a:lnTo>
                    <a:pt x="26290" y="15047"/>
                  </a:lnTo>
                  <a:lnTo>
                    <a:pt x="26224" y="15581"/>
                  </a:lnTo>
                  <a:lnTo>
                    <a:pt x="26090" y="16114"/>
                  </a:lnTo>
                  <a:lnTo>
                    <a:pt x="25957" y="16648"/>
                  </a:lnTo>
                  <a:lnTo>
                    <a:pt x="25823" y="17182"/>
                  </a:lnTo>
                  <a:lnTo>
                    <a:pt x="25623" y="17682"/>
                  </a:lnTo>
                  <a:lnTo>
                    <a:pt x="25456" y="18183"/>
                  </a:lnTo>
                  <a:lnTo>
                    <a:pt x="25223" y="18683"/>
                  </a:lnTo>
                  <a:lnTo>
                    <a:pt x="24989" y="19184"/>
                  </a:lnTo>
                  <a:lnTo>
                    <a:pt x="24756" y="19651"/>
                  </a:lnTo>
                  <a:lnTo>
                    <a:pt x="24489" y="20118"/>
                  </a:lnTo>
                  <a:lnTo>
                    <a:pt x="24188" y="20552"/>
                  </a:lnTo>
                  <a:lnTo>
                    <a:pt x="23888" y="21019"/>
                  </a:lnTo>
                  <a:lnTo>
                    <a:pt x="23555" y="21419"/>
                  </a:lnTo>
                  <a:lnTo>
                    <a:pt x="23221" y="21853"/>
                  </a:lnTo>
                  <a:lnTo>
                    <a:pt x="22854" y="22253"/>
                  </a:lnTo>
                  <a:lnTo>
                    <a:pt x="22487" y="22620"/>
                  </a:lnTo>
                  <a:lnTo>
                    <a:pt x="22120" y="22987"/>
                  </a:lnTo>
                  <a:lnTo>
                    <a:pt x="21720" y="23354"/>
                  </a:lnTo>
                  <a:lnTo>
                    <a:pt x="21286" y="23688"/>
                  </a:lnTo>
                  <a:lnTo>
                    <a:pt x="20886" y="24021"/>
                  </a:lnTo>
                  <a:lnTo>
                    <a:pt x="20418" y="24321"/>
                  </a:lnTo>
                  <a:lnTo>
                    <a:pt x="19985" y="24622"/>
                  </a:lnTo>
                  <a:lnTo>
                    <a:pt x="19518" y="24889"/>
                  </a:lnTo>
                  <a:lnTo>
                    <a:pt x="19051" y="25156"/>
                  </a:lnTo>
                  <a:lnTo>
                    <a:pt x="18584" y="25389"/>
                  </a:lnTo>
                  <a:lnTo>
                    <a:pt x="18116" y="25589"/>
                  </a:lnTo>
                  <a:lnTo>
                    <a:pt x="17116" y="25956"/>
                  </a:lnTo>
                  <a:lnTo>
                    <a:pt x="16682" y="26123"/>
                  </a:lnTo>
                  <a:lnTo>
                    <a:pt x="16248" y="26357"/>
                  </a:lnTo>
                  <a:lnTo>
                    <a:pt x="16048" y="26490"/>
                  </a:lnTo>
                  <a:lnTo>
                    <a:pt x="15881" y="26657"/>
                  </a:lnTo>
                  <a:lnTo>
                    <a:pt x="15714" y="26824"/>
                  </a:lnTo>
                  <a:lnTo>
                    <a:pt x="15581" y="27057"/>
                  </a:lnTo>
                  <a:lnTo>
                    <a:pt x="15481" y="27291"/>
                  </a:lnTo>
                  <a:lnTo>
                    <a:pt x="15381" y="27558"/>
                  </a:lnTo>
                  <a:lnTo>
                    <a:pt x="15314" y="27825"/>
                  </a:lnTo>
                  <a:lnTo>
                    <a:pt x="15281" y="28091"/>
                  </a:lnTo>
                  <a:lnTo>
                    <a:pt x="15214" y="28659"/>
                  </a:lnTo>
                  <a:lnTo>
                    <a:pt x="15147" y="29226"/>
                  </a:lnTo>
                  <a:lnTo>
                    <a:pt x="14914" y="31795"/>
                  </a:lnTo>
                  <a:lnTo>
                    <a:pt x="14713" y="34130"/>
                  </a:lnTo>
                  <a:lnTo>
                    <a:pt x="15114" y="34097"/>
                  </a:lnTo>
                  <a:lnTo>
                    <a:pt x="15214" y="34097"/>
                  </a:lnTo>
                  <a:lnTo>
                    <a:pt x="15648" y="29226"/>
                  </a:lnTo>
                  <a:lnTo>
                    <a:pt x="15681" y="28659"/>
                  </a:lnTo>
                  <a:lnTo>
                    <a:pt x="15748" y="28058"/>
                  </a:lnTo>
                  <a:lnTo>
                    <a:pt x="15814" y="27791"/>
                  </a:lnTo>
                  <a:lnTo>
                    <a:pt x="15881" y="27524"/>
                  </a:lnTo>
                  <a:lnTo>
                    <a:pt x="16015" y="27257"/>
                  </a:lnTo>
                  <a:lnTo>
                    <a:pt x="16181" y="27024"/>
                  </a:lnTo>
                  <a:lnTo>
                    <a:pt x="16348" y="26857"/>
                  </a:lnTo>
                  <a:lnTo>
                    <a:pt x="16582" y="26724"/>
                  </a:lnTo>
                  <a:lnTo>
                    <a:pt x="16815" y="26590"/>
                  </a:lnTo>
                  <a:lnTo>
                    <a:pt x="17049" y="26490"/>
                  </a:lnTo>
                  <a:lnTo>
                    <a:pt x="17549" y="26290"/>
                  </a:lnTo>
                  <a:lnTo>
                    <a:pt x="18050" y="26123"/>
                  </a:lnTo>
                  <a:lnTo>
                    <a:pt x="18984" y="25723"/>
                  </a:lnTo>
                  <a:lnTo>
                    <a:pt x="19851" y="25256"/>
                  </a:lnTo>
                  <a:lnTo>
                    <a:pt x="20719" y="24722"/>
                  </a:lnTo>
                  <a:lnTo>
                    <a:pt x="21519" y="24121"/>
                  </a:lnTo>
                  <a:lnTo>
                    <a:pt x="22320" y="23454"/>
                  </a:lnTo>
                  <a:lnTo>
                    <a:pt x="23021" y="22753"/>
                  </a:lnTo>
                  <a:lnTo>
                    <a:pt x="23688" y="22019"/>
                  </a:lnTo>
                  <a:lnTo>
                    <a:pt x="24322" y="21219"/>
                  </a:lnTo>
                  <a:lnTo>
                    <a:pt x="24622" y="20785"/>
                  </a:lnTo>
                  <a:lnTo>
                    <a:pt x="24889" y="20351"/>
                  </a:lnTo>
                  <a:lnTo>
                    <a:pt x="25156" y="19884"/>
                  </a:lnTo>
                  <a:lnTo>
                    <a:pt x="25423" y="19417"/>
                  </a:lnTo>
                  <a:lnTo>
                    <a:pt x="25857" y="18483"/>
                  </a:lnTo>
                  <a:lnTo>
                    <a:pt x="26190" y="17482"/>
                  </a:lnTo>
                  <a:lnTo>
                    <a:pt x="26490" y="16481"/>
                  </a:lnTo>
                  <a:lnTo>
                    <a:pt x="26724" y="15480"/>
                  </a:lnTo>
                  <a:lnTo>
                    <a:pt x="26857" y="14446"/>
                  </a:lnTo>
                  <a:lnTo>
                    <a:pt x="26924" y="13412"/>
                  </a:lnTo>
                  <a:lnTo>
                    <a:pt x="26958" y="12378"/>
                  </a:lnTo>
                  <a:lnTo>
                    <a:pt x="26891" y="11310"/>
                  </a:lnTo>
                  <a:lnTo>
                    <a:pt x="26757" y="10276"/>
                  </a:lnTo>
                  <a:lnTo>
                    <a:pt x="26557" y="9275"/>
                  </a:lnTo>
                  <a:lnTo>
                    <a:pt x="26290" y="8241"/>
                  </a:lnTo>
                  <a:lnTo>
                    <a:pt x="25957" y="7240"/>
                  </a:lnTo>
                  <a:lnTo>
                    <a:pt x="25590" y="6306"/>
                  </a:lnTo>
                  <a:lnTo>
                    <a:pt x="25123" y="5338"/>
                  </a:lnTo>
                  <a:lnTo>
                    <a:pt x="24856" y="4905"/>
                  </a:lnTo>
                  <a:lnTo>
                    <a:pt x="24589" y="4471"/>
                  </a:lnTo>
                  <a:lnTo>
                    <a:pt x="24289" y="4037"/>
                  </a:lnTo>
                  <a:lnTo>
                    <a:pt x="23988" y="3603"/>
                  </a:lnTo>
                  <a:lnTo>
                    <a:pt x="23655" y="3203"/>
                  </a:lnTo>
                  <a:lnTo>
                    <a:pt x="23321" y="2803"/>
                  </a:lnTo>
                  <a:lnTo>
                    <a:pt x="22954" y="2436"/>
                  </a:lnTo>
                  <a:lnTo>
                    <a:pt x="22554" y="2102"/>
                  </a:lnTo>
                  <a:lnTo>
                    <a:pt x="22120" y="1768"/>
                  </a:lnTo>
                  <a:lnTo>
                    <a:pt x="21653" y="1468"/>
                  </a:lnTo>
                  <a:lnTo>
                    <a:pt x="21186" y="1201"/>
                  </a:lnTo>
                  <a:lnTo>
                    <a:pt x="20685" y="968"/>
                  </a:lnTo>
                  <a:lnTo>
                    <a:pt x="20185" y="768"/>
                  </a:lnTo>
                  <a:lnTo>
                    <a:pt x="19684" y="601"/>
                  </a:lnTo>
                  <a:lnTo>
                    <a:pt x="19151" y="467"/>
                  </a:lnTo>
                  <a:lnTo>
                    <a:pt x="18617" y="334"/>
                  </a:lnTo>
                  <a:lnTo>
                    <a:pt x="17516" y="167"/>
                  </a:lnTo>
                  <a:lnTo>
                    <a:pt x="16415" y="67"/>
                  </a:lnTo>
                  <a:lnTo>
                    <a:pt x="152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9"/>
            <p:cNvSpPr/>
            <p:nvPr/>
          </p:nvSpPr>
          <p:spPr>
            <a:xfrm>
              <a:off x="2324100" y="1889550"/>
              <a:ext cx="321975" cy="844100"/>
            </a:xfrm>
            <a:custGeom>
              <a:rect b="b" l="l" r="r" t="t"/>
              <a:pathLst>
                <a:path extrusionOk="0" h="33764" w="12879">
                  <a:moveTo>
                    <a:pt x="10477" y="1168"/>
                  </a:moveTo>
                  <a:lnTo>
                    <a:pt x="10877" y="1201"/>
                  </a:lnTo>
                  <a:lnTo>
                    <a:pt x="11311" y="1235"/>
                  </a:lnTo>
                  <a:lnTo>
                    <a:pt x="10910" y="1402"/>
                  </a:lnTo>
                  <a:lnTo>
                    <a:pt x="10543" y="1535"/>
                  </a:lnTo>
                  <a:lnTo>
                    <a:pt x="10143" y="1635"/>
                  </a:lnTo>
                  <a:lnTo>
                    <a:pt x="9743" y="1735"/>
                  </a:lnTo>
                  <a:lnTo>
                    <a:pt x="9309" y="1769"/>
                  </a:lnTo>
                  <a:lnTo>
                    <a:pt x="8908" y="1802"/>
                  </a:lnTo>
                  <a:lnTo>
                    <a:pt x="8074" y="1802"/>
                  </a:lnTo>
                  <a:lnTo>
                    <a:pt x="8441" y="1602"/>
                  </a:lnTo>
                  <a:lnTo>
                    <a:pt x="8842" y="1468"/>
                  </a:lnTo>
                  <a:lnTo>
                    <a:pt x="9242" y="1335"/>
                  </a:lnTo>
                  <a:lnTo>
                    <a:pt x="9642" y="1268"/>
                  </a:lnTo>
                  <a:lnTo>
                    <a:pt x="10076" y="1201"/>
                  </a:lnTo>
                  <a:lnTo>
                    <a:pt x="10477" y="1168"/>
                  </a:lnTo>
                  <a:close/>
                  <a:moveTo>
                    <a:pt x="4638" y="12244"/>
                  </a:moveTo>
                  <a:lnTo>
                    <a:pt x="4671" y="12311"/>
                  </a:lnTo>
                  <a:lnTo>
                    <a:pt x="4738" y="12344"/>
                  </a:lnTo>
                  <a:lnTo>
                    <a:pt x="5038" y="12411"/>
                  </a:lnTo>
                  <a:lnTo>
                    <a:pt x="5472" y="12478"/>
                  </a:lnTo>
                  <a:lnTo>
                    <a:pt x="5939" y="12511"/>
                  </a:lnTo>
                  <a:lnTo>
                    <a:pt x="7140" y="12511"/>
                  </a:lnTo>
                  <a:lnTo>
                    <a:pt x="7240" y="12478"/>
                  </a:lnTo>
                  <a:lnTo>
                    <a:pt x="5839" y="26524"/>
                  </a:lnTo>
                  <a:lnTo>
                    <a:pt x="4705" y="26557"/>
                  </a:lnTo>
                  <a:lnTo>
                    <a:pt x="4705" y="26557"/>
                  </a:lnTo>
                  <a:lnTo>
                    <a:pt x="4805" y="24755"/>
                  </a:lnTo>
                  <a:lnTo>
                    <a:pt x="4872" y="22987"/>
                  </a:lnTo>
                  <a:lnTo>
                    <a:pt x="4938" y="21186"/>
                  </a:lnTo>
                  <a:lnTo>
                    <a:pt x="4938" y="19384"/>
                  </a:lnTo>
                  <a:lnTo>
                    <a:pt x="4905" y="17616"/>
                  </a:lnTo>
                  <a:lnTo>
                    <a:pt x="4872" y="15814"/>
                  </a:lnTo>
                  <a:lnTo>
                    <a:pt x="4772" y="14046"/>
                  </a:lnTo>
                  <a:lnTo>
                    <a:pt x="4638" y="12244"/>
                  </a:lnTo>
                  <a:close/>
                  <a:moveTo>
                    <a:pt x="9642" y="26991"/>
                  </a:moveTo>
                  <a:lnTo>
                    <a:pt x="9642" y="27157"/>
                  </a:lnTo>
                  <a:lnTo>
                    <a:pt x="9609" y="27324"/>
                  </a:lnTo>
                  <a:lnTo>
                    <a:pt x="9509" y="27458"/>
                  </a:lnTo>
                  <a:lnTo>
                    <a:pt x="9376" y="27591"/>
                  </a:lnTo>
                  <a:lnTo>
                    <a:pt x="9242" y="27691"/>
                  </a:lnTo>
                  <a:lnTo>
                    <a:pt x="9075" y="27791"/>
                  </a:lnTo>
                  <a:lnTo>
                    <a:pt x="8908" y="27858"/>
                  </a:lnTo>
                  <a:lnTo>
                    <a:pt x="8742" y="27925"/>
                  </a:lnTo>
                  <a:lnTo>
                    <a:pt x="8308" y="27958"/>
                  </a:lnTo>
                  <a:lnTo>
                    <a:pt x="7841" y="27991"/>
                  </a:lnTo>
                  <a:lnTo>
                    <a:pt x="6907" y="28025"/>
                  </a:lnTo>
                  <a:lnTo>
                    <a:pt x="4905" y="28025"/>
                  </a:lnTo>
                  <a:lnTo>
                    <a:pt x="3937" y="27991"/>
                  </a:lnTo>
                  <a:lnTo>
                    <a:pt x="2937" y="27925"/>
                  </a:lnTo>
                  <a:lnTo>
                    <a:pt x="1969" y="27825"/>
                  </a:lnTo>
                  <a:lnTo>
                    <a:pt x="1469" y="27758"/>
                  </a:lnTo>
                  <a:lnTo>
                    <a:pt x="1002" y="27658"/>
                  </a:lnTo>
                  <a:lnTo>
                    <a:pt x="835" y="27624"/>
                  </a:lnTo>
                  <a:lnTo>
                    <a:pt x="668" y="27558"/>
                  </a:lnTo>
                  <a:lnTo>
                    <a:pt x="534" y="27458"/>
                  </a:lnTo>
                  <a:lnTo>
                    <a:pt x="501" y="27391"/>
                  </a:lnTo>
                  <a:lnTo>
                    <a:pt x="468" y="27324"/>
                  </a:lnTo>
                  <a:lnTo>
                    <a:pt x="501" y="27224"/>
                  </a:lnTo>
                  <a:lnTo>
                    <a:pt x="534" y="27157"/>
                  </a:lnTo>
                  <a:lnTo>
                    <a:pt x="701" y="27091"/>
                  </a:lnTo>
                  <a:lnTo>
                    <a:pt x="868" y="27057"/>
                  </a:lnTo>
                  <a:lnTo>
                    <a:pt x="1035" y="27024"/>
                  </a:lnTo>
                  <a:lnTo>
                    <a:pt x="5072" y="27024"/>
                  </a:lnTo>
                  <a:lnTo>
                    <a:pt x="9642" y="26991"/>
                  </a:lnTo>
                  <a:close/>
                  <a:moveTo>
                    <a:pt x="8742" y="30193"/>
                  </a:moveTo>
                  <a:lnTo>
                    <a:pt x="8842" y="30260"/>
                  </a:lnTo>
                  <a:lnTo>
                    <a:pt x="8942" y="30327"/>
                  </a:lnTo>
                  <a:lnTo>
                    <a:pt x="9009" y="30427"/>
                  </a:lnTo>
                  <a:lnTo>
                    <a:pt x="9042" y="30527"/>
                  </a:lnTo>
                  <a:lnTo>
                    <a:pt x="9042" y="30660"/>
                  </a:lnTo>
                  <a:lnTo>
                    <a:pt x="9042" y="30794"/>
                  </a:lnTo>
                  <a:lnTo>
                    <a:pt x="9009" y="30894"/>
                  </a:lnTo>
                  <a:lnTo>
                    <a:pt x="8942" y="30994"/>
                  </a:lnTo>
                  <a:lnTo>
                    <a:pt x="8875" y="31094"/>
                  </a:lnTo>
                  <a:lnTo>
                    <a:pt x="8642" y="31294"/>
                  </a:lnTo>
                  <a:lnTo>
                    <a:pt x="8375" y="31461"/>
                  </a:lnTo>
                  <a:lnTo>
                    <a:pt x="8108" y="31561"/>
                  </a:lnTo>
                  <a:lnTo>
                    <a:pt x="7841" y="31595"/>
                  </a:lnTo>
                  <a:lnTo>
                    <a:pt x="7541" y="31661"/>
                  </a:lnTo>
                  <a:lnTo>
                    <a:pt x="7240" y="31661"/>
                  </a:lnTo>
                  <a:lnTo>
                    <a:pt x="6640" y="31695"/>
                  </a:lnTo>
                  <a:lnTo>
                    <a:pt x="5806" y="31761"/>
                  </a:lnTo>
                  <a:lnTo>
                    <a:pt x="3570" y="31761"/>
                  </a:lnTo>
                  <a:lnTo>
                    <a:pt x="2870" y="31728"/>
                  </a:lnTo>
                  <a:lnTo>
                    <a:pt x="2169" y="31628"/>
                  </a:lnTo>
                  <a:lnTo>
                    <a:pt x="1869" y="31595"/>
                  </a:lnTo>
                  <a:lnTo>
                    <a:pt x="1602" y="31495"/>
                  </a:lnTo>
                  <a:lnTo>
                    <a:pt x="1302" y="31394"/>
                  </a:lnTo>
                  <a:lnTo>
                    <a:pt x="1202" y="31294"/>
                  </a:lnTo>
                  <a:lnTo>
                    <a:pt x="1068" y="31228"/>
                  </a:lnTo>
                  <a:lnTo>
                    <a:pt x="968" y="31094"/>
                  </a:lnTo>
                  <a:lnTo>
                    <a:pt x="935" y="30994"/>
                  </a:lnTo>
                  <a:lnTo>
                    <a:pt x="935" y="30894"/>
                  </a:lnTo>
                  <a:lnTo>
                    <a:pt x="935" y="30827"/>
                  </a:lnTo>
                  <a:lnTo>
                    <a:pt x="1002" y="30761"/>
                  </a:lnTo>
                  <a:lnTo>
                    <a:pt x="1102" y="30694"/>
                  </a:lnTo>
                  <a:lnTo>
                    <a:pt x="1302" y="30594"/>
                  </a:lnTo>
                  <a:lnTo>
                    <a:pt x="1469" y="30527"/>
                  </a:lnTo>
                  <a:lnTo>
                    <a:pt x="1936" y="30527"/>
                  </a:lnTo>
                  <a:lnTo>
                    <a:pt x="2236" y="30560"/>
                  </a:lnTo>
                  <a:lnTo>
                    <a:pt x="2570" y="30594"/>
                  </a:lnTo>
                  <a:lnTo>
                    <a:pt x="6206" y="30394"/>
                  </a:lnTo>
                  <a:lnTo>
                    <a:pt x="7974" y="30293"/>
                  </a:lnTo>
                  <a:lnTo>
                    <a:pt x="8375" y="30260"/>
                  </a:lnTo>
                  <a:lnTo>
                    <a:pt x="8742" y="30193"/>
                  </a:lnTo>
                  <a:close/>
                  <a:moveTo>
                    <a:pt x="8141" y="0"/>
                  </a:moveTo>
                  <a:lnTo>
                    <a:pt x="8041" y="67"/>
                  </a:lnTo>
                  <a:lnTo>
                    <a:pt x="7774" y="401"/>
                  </a:lnTo>
                  <a:lnTo>
                    <a:pt x="7507" y="768"/>
                  </a:lnTo>
                  <a:lnTo>
                    <a:pt x="7307" y="1168"/>
                  </a:lnTo>
                  <a:lnTo>
                    <a:pt x="7107" y="1568"/>
                  </a:lnTo>
                  <a:lnTo>
                    <a:pt x="6973" y="2002"/>
                  </a:lnTo>
                  <a:lnTo>
                    <a:pt x="6907" y="2436"/>
                  </a:lnTo>
                  <a:lnTo>
                    <a:pt x="6840" y="2870"/>
                  </a:lnTo>
                  <a:lnTo>
                    <a:pt x="6840" y="3303"/>
                  </a:lnTo>
                  <a:lnTo>
                    <a:pt x="6540" y="3203"/>
                  </a:lnTo>
                  <a:lnTo>
                    <a:pt x="6239" y="3103"/>
                  </a:lnTo>
                  <a:lnTo>
                    <a:pt x="5806" y="3070"/>
                  </a:lnTo>
                  <a:lnTo>
                    <a:pt x="5405" y="3036"/>
                  </a:lnTo>
                  <a:lnTo>
                    <a:pt x="4972" y="3103"/>
                  </a:lnTo>
                  <a:lnTo>
                    <a:pt x="4571" y="3170"/>
                  </a:lnTo>
                  <a:lnTo>
                    <a:pt x="4204" y="3303"/>
                  </a:lnTo>
                  <a:lnTo>
                    <a:pt x="3804" y="3503"/>
                  </a:lnTo>
                  <a:lnTo>
                    <a:pt x="3470" y="3704"/>
                  </a:lnTo>
                  <a:lnTo>
                    <a:pt x="3137" y="3970"/>
                  </a:lnTo>
                  <a:lnTo>
                    <a:pt x="2836" y="4271"/>
                  </a:lnTo>
                  <a:lnTo>
                    <a:pt x="2570" y="4604"/>
                  </a:lnTo>
                  <a:lnTo>
                    <a:pt x="2336" y="4971"/>
                  </a:lnTo>
                  <a:lnTo>
                    <a:pt x="2136" y="5338"/>
                  </a:lnTo>
                  <a:lnTo>
                    <a:pt x="1969" y="5739"/>
                  </a:lnTo>
                  <a:lnTo>
                    <a:pt x="1836" y="6139"/>
                  </a:lnTo>
                  <a:lnTo>
                    <a:pt x="1736" y="6573"/>
                  </a:lnTo>
                  <a:lnTo>
                    <a:pt x="1669" y="7006"/>
                  </a:lnTo>
                  <a:lnTo>
                    <a:pt x="1602" y="7474"/>
                  </a:lnTo>
                  <a:lnTo>
                    <a:pt x="1602" y="7974"/>
                  </a:lnTo>
                  <a:lnTo>
                    <a:pt x="1669" y="8474"/>
                  </a:lnTo>
                  <a:lnTo>
                    <a:pt x="1769" y="8975"/>
                  </a:lnTo>
                  <a:lnTo>
                    <a:pt x="1902" y="9475"/>
                  </a:lnTo>
                  <a:lnTo>
                    <a:pt x="2069" y="9909"/>
                  </a:lnTo>
                  <a:lnTo>
                    <a:pt x="2303" y="10376"/>
                  </a:lnTo>
                  <a:lnTo>
                    <a:pt x="2603" y="10776"/>
                  </a:lnTo>
                  <a:lnTo>
                    <a:pt x="2903" y="11177"/>
                  </a:lnTo>
                  <a:lnTo>
                    <a:pt x="3270" y="11510"/>
                  </a:lnTo>
                  <a:lnTo>
                    <a:pt x="3704" y="11811"/>
                  </a:lnTo>
                  <a:lnTo>
                    <a:pt x="4138" y="12044"/>
                  </a:lnTo>
                  <a:lnTo>
                    <a:pt x="4271" y="13912"/>
                  </a:lnTo>
                  <a:lnTo>
                    <a:pt x="4371" y="15781"/>
                  </a:lnTo>
                  <a:lnTo>
                    <a:pt x="4438" y="17649"/>
                  </a:lnTo>
                  <a:lnTo>
                    <a:pt x="4471" y="19517"/>
                  </a:lnTo>
                  <a:lnTo>
                    <a:pt x="4438" y="21452"/>
                  </a:lnTo>
                  <a:lnTo>
                    <a:pt x="4371" y="23387"/>
                  </a:lnTo>
                  <a:lnTo>
                    <a:pt x="4271" y="25322"/>
                  </a:lnTo>
                  <a:lnTo>
                    <a:pt x="4238" y="25790"/>
                  </a:lnTo>
                  <a:lnTo>
                    <a:pt x="4204" y="26290"/>
                  </a:lnTo>
                  <a:lnTo>
                    <a:pt x="4171" y="26423"/>
                  </a:lnTo>
                  <a:lnTo>
                    <a:pt x="4138" y="26524"/>
                  </a:lnTo>
                  <a:lnTo>
                    <a:pt x="4004" y="26557"/>
                  </a:lnTo>
                  <a:lnTo>
                    <a:pt x="2103" y="26557"/>
                  </a:lnTo>
                  <a:lnTo>
                    <a:pt x="1635" y="26524"/>
                  </a:lnTo>
                  <a:lnTo>
                    <a:pt x="1168" y="26524"/>
                  </a:lnTo>
                  <a:lnTo>
                    <a:pt x="901" y="26557"/>
                  </a:lnTo>
                  <a:lnTo>
                    <a:pt x="668" y="26590"/>
                  </a:lnTo>
                  <a:lnTo>
                    <a:pt x="468" y="26690"/>
                  </a:lnTo>
                  <a:lnTo>
                    <a:pt x="268" y="26790"/>
                  </a:lnTo>
                  <a:lnTo>
                    <a:pt x="134" y="26924"/>
                  </a:lnTo>
                  <a:lnTo>
                    <a:pt x="67" y="27057"/>
                  </a:lnTo>
                  <a:lnTo>
                    <a:pt x="1" y="27224"/>
                  </a:lnTo>
                  <a:lnTo>
                    <a:pt x="1" y="27391"/>
                  </a:lnTo>
                  <a:lnTo>
                    <a:pt x="67" y="27524"/>
                  </a:lnTo>
                  <a:lnTo>
                    <a:pt x="134" y="27691"/>
                  </a:lnTo>
                  <a:lnTo>
                    <a:pt x="234" y="27825"/>
                  </a:lnTo>
                  <a:lnTo>
                    <a:pt x="401" y="27925"/>
                  </a:lnTo>
                  <a:lnTo>
                    <a:pt x="501" y="27991"/>
                  </a:lnTo>
                  <a:lnTo>
                    <a:pt x="368" y="28125"/>
                  </a:lnTo>
                  <a:lnTo>
                    <a:pt x="268" y="28292"/>
                  </a:lnTo>
                  <a:lnTo>
                    <a:pt x="201" y="28425"/>
                  </a:lnTo>
                  <a:lnTo>
                    <a:pt x="201" y="28559"/>
                  </a:lnTo>
                  <a:lnTo>
                    <a:pt x="167" y="28859"/>
                  </a:lnTo>
                  <a:lnTo>
                    <a:pt x="234" y="29193"/>
                  </a:lnTo>
                  <a:lnTo>
                    <a:pt x="334" y="29459"/>
                  </a:lnTo>
                  <a:lnTo>
                    <a:pt x="468" y="29660"/>
                  </a:lnTo>
                  <a:lnTo>
                    <a:pt x="601" y="29860"/>
                  </a:lnTo>
                  <a:lnTo>
                    <a:pt x="735" y="30027"/>
                  </a:lnTo>
                  <a:lnTo>
                    <a:pt x="935" y="30193"/>
                  </a:lnTo>
                  <a:lnTo>
                    <a:pt x="801" y="30260"/>
                  </a:lnTo>
                  <a:lnTo>
                    <a:pt x="668" y="30360"/>
                  </a:lnTo>
                  <a:lnTo>
                    <a:pt x="568" y="30460"/>
                  </a:lnTo>
                  <a:lnTo>
                    <a:pt x="501" y="30594"/>
                  </a:lnTo>
                  <a:lnTo>
                    <a:pt x="468" y="30727"/>
                  </a:lnTo>
                  <a:lnTo>
                    <a:pt x="434" y="30894"/>
                  </a:lnTo>
                  <a:lnTo>
                    <a:pt x="434" y="31027"/>
                  </a:lnTo>
                  <a:lnTo>
                    <a:pt x="501" y="31194"/>
                  </a:lnTo>
                  <a:lnTo>
                    <a:pt x="568" y="31361"/>
                  </a:lnTo>
                  <a:lnTo>
                    <a:pt x="668" y="31461"/>
                  </a:lnTo>
                  <a:lnTo>
                    <a:pt x="768" y="31595"/>
                  </a:lnTo>
                  <a:lnTo>
                    <a:pt x="868" y="31695"/>
                  </a:lnTo>
                  <a:lnTo>
                    <a:pt x="1168" y="31862"/>
                  </a:lnTo>
                  <a:lnTo>
                    <a:pt x="1469" y="31995"/>
                  </a:lnTo>
                  <a:lnTo>
                    <a:pt x="1802" y="32062"/>
                  </a:lnTo>
                  <a:lnTo>
                    <a:pt x="2136" y="32128"/>
                  </a:lnTo>
                  <a:lnTo>
                    <a:pt x="2770" y="32195"/>
                  </a:lnTo>
                  <a:lnTo>
                    <a:pt x="2803" y="32195"/>
                  </a:lnTo>
                  <a:lnTo>
                    <a:pt x="2836" y="32329"/>
                  </a:lnTo>
                  <a:lnTo>
                    <a:pt x="2903" y="32462"/>
                  </a:lnTo>
                  <a:lnTo>
                    <a:pt x="3037" y="32662"/>
                  </a:lnTo>
                  <a:lnTo>
                    <a:pt x="3170" y="32829"/>
                  </a:lnTo>
                  <a:lnTo>
                    <a:pt x="3337" y="32996"/>
                  </a:lnTo>
                  <a:lnTo>
                    <a:pt x="3504" y="33129"/>
                  </a:lnTo>
                  <a:lnTo>
                    <a:pt x="3871" y="33396"/>
                  </a:lnTo>
                  <a:lnTo>
                    <a:pt x="4271" y="33596"/>
                  </a:lnTo>
                  <a:lnTo>
                    <a:pt x="4671" y="33696"/>
                  </a:lnTo>
                  <a:lnTo>
                    <a:pt x="5138" y="33763"/>
                  </a:lnTo>
                  <a:lnTo>
                    <a:pt x="5539" y="33730"/>
                  </a:lnTo>
                  <a:lnTo>
                    <a:pt x="5906" y="33630"/>
                  </a:lnTo>
                  <a:lnTo>
                    <a:pt x="6273" y="33496"/>
                  </a:lnTo>
                  <a:lnTo>
                    <a:pt x="6606" y="33296"/>
                  </a:lnTo>
                  <a:lnTo>
                    <a:pt x="6907" y="33029"/>
                  </a:lnTo>
                  <a:lnTo>
                    <a:pt x="7174" y="32762"/>
                  </a:lnTo>
                  <a:lnTo>
                    <a:pt x="7407" y="32429"/>
                  </a:lnTo>
                  <a:lnTo>
                    <a:pt x="7574" y="32062"/>
                  </a:lnTo>
                  <a:lnTo>
                    <a:pt x="7641" y="32062"/>
                  </a:lnTo>
                  <a:lnTo>
                    <a:pt x="7974" y="31995"/>
                  </a:lnTo>
                  <a:lnTo>
                    <a:pt x="8308" y="31928"/>
                  </a:lnTo>
                  <a:lnTo>
                    <a:pt x="8642" y="31828"/>
                  </a:lnTo>
                  <a:lnTo>
                    <a:pt x="8942" y="31661"/>
                  </a:lnTo>
                  <a:lnTo>
                    <a:pt x="9175" y="31461"/>
                  </a:lnTo>
                  <a:lnTo>
                    <a:pt x="9342" y="31261"/>
                  </a:lnTo>
                  <a:lnTo>
                    <a:pt x="9476" y="30994"/>
                  </a:lnTo>
                  <a:lnTo>
                    <a:pt x="9509" y="30861"/>
                  </a:lnTo>
                  <a:lnTo>
                    <a:pt x="9542" y="30694"/>
                  </a:lnTo>
                  <a:lnTo>
                    <a:pt x="9509" y="30494"/>
                  </a:lnTo>
                  <a:lnTo>
                    <a:pt x="9476" y="30293"/>
                  </a:lnTo>
                  <a:lnTo>
                    <a:pt x="9376" y="30127"/>
                  </a:lnTo>
                  <a:lnTo>
                    <a:pt x="9242" y="29993"/>
                  </a:lnTo>
                  <a:lnTo>
                    <a:pt x="9275" y="29960"/>
                  </a:lnTo>
                  <a:lnTo>
                    <a:pt x="9442" y="29793"/>
                  </a:lnTo>
                  <a:lnTo>
                    <a:pt x="9609" y="29593"/>
                  </a:lnTo>
                  <a:lnTo>
                    <a:pt x="9709" y="29326"/>
                  </a:lnTo>
                  <a:lnTo>
                    <a:pt x="9776" y="29092"/>
                  </a:lnTo>
                  <a:lnTo>
                    <a:pt x="9776" y="28826"/>
                  </a:lnTo>
                  <a:lnTo>
                    <a:pt x="9743" y="28592"/>
                  </a:lnTo>
                  <a:lnTo>
                    <a:pt x="9676" y="28325"/>
                  </a:lnTo>
                  <a:lnTo>
                    <a:pt x="9542" y="28092"/>
                  </a:lnTo>
                  <a:lnTo>
                    <a:pt x="9709" y="27958"/>
                  </a:lnTo>
                  <a:lnTo>
                    <a:pt x="9876" y="27791"/>
                  </a:lnTo>
                  <a:lnTo>
                    <a:pt x="9976" y="27624"/>
                  </a:lnTo>
                  <a:lnTo>
                    <a:pt x="10076" y="27424"/>
                  </a:lnTo>
                  <a:lnTo>
                    <a:pt x="10110" y="27224"/>
                  </a:lnTo>
                  <a:lnTo>
                    <a:pt x="10110" y="26991"/>
                  </a:lnTo>
                  <a:lnTo>
                    <a:pt x="10076" y="26790"/>
                  </a:lnTo>
                  <a:lnTo>
                    <a:pt x="9976" y="26590"/>
                  </a:lnTo>
                  <a:lnTo>
                    <a:pt x="9909" y="26490"/>
                  </a:lnTo>
                  <a:lnTo>
                    <a:pt x="9843" y="26457"/>
                  </a:lnTo>
                  <a:lnTo>
                    <a:pt x="9743" y="26457"/>
                  </a:lnTo>
                  <a:lnTo>
                    <a:pt x="9642" y="26524"/>
                  </a:lnTo>
                  <a:lnTo>
                    <a:pt x="6340" y="26524"/>
                  </a:lnTo>
                  <a:lnTo>
                    <a:pt x="7741" y="12411"/>
                  </a:lnTo>
                  <a:lnTo>
                    <a:pt x="8341" y="12311"/>
                  </a:lnTo>
                  <a:lnTo>
                    <a:pt x="8942" y="12111"/>
                  </a:lnTo>
                  <a:lnTo>
                    <a:pt x="9542" y="11877"/>
                  </a:lnTo>
                  <a:lnTo>
                    <a:pt x="10076" y="11610"/>
                  </a:lnTo>
                  <a:lnTo>
                    <a:pt x="10610" y="11277"/>
                  </a:lnTo>
                  <a:lnTo>
                    <a:pt x="11077" y="10877"/>
                  </a:lnTo>
                  <a:lnTo>
                    <a:pt x="11544" y="10443"/>
                  </a:lnTo>
                  <a:lnTo>
                    <a:pt x="11911" y="9942"/>
                  </a:lnTo>
                  <a:lnTo>
                    <a:pt x="12145" y="9609"/>
                  </a:lnTo>
                  <a:lnTo>
                    <a:pt x="12311" y="9275"/>
                  </a:lnTo>
                  <a:lnTo>
                    <a:pt x="12478" y="8908"/>
                  </a:lnTo>
                  <a:lnTo>
                    <a:pt x="12612" y="8541"/>
                  </a:lnTo>
                  <a:lnTo>
                    <a:pt x="12712" y="8174"/>
                  </a:lnTo>
                  <a:lnTo>
                    <a:pt x="12812" y="7807"/>
                  </a:lnTo>
                  <a:lnTo>
                    <a:pt x="12845" y="7407"/>
                  </a:lnTo>
                  <a:lnTo>
                    <a:pt x="12879" y="7006"/>
                  </a:lnTo>
                  <a:lnTo>
                    <a:pt x="12845" y="6639"/>
                  </a:lnTo>
                  <a:lnTo>
                    <a:pt x="12812" y="6239"/>
                  </a:lnTo>
                  <a:lnTo>
                    <a:pt x="12745" y="5872"/>
                  </a:lnTo>
                  <a:lnTo>
                    <a:pt x="12612" y="5505"/>
                  </a:lnTo>
                  <a:lnTo>
                    <a:pt x="12478" y="5138"/>
                  </a:lnTo>
                  <a:lnTo>
                    <a:pt x="12278" y="4805"/>
                  </a:lnTo>
                  <a:lnTo>
                    <a:pt x="12078" y="4471"/>
                  </a:lnTo>
                  <a:lnTo>
                    <a:pt x="11811" y="4171"/>
                  </a:lnTo>
                  <a:lnTo>
                    <a:pt x="11544" y="3904"/>
                  </a:lnTo>
                  <a:lnTo>
                    <a:pt x="11277" y="3670"/>
                  </a:lnTo>
                  <a:lnTo>
                    <a:pt x="10977" y="3470"/>
                  </a:lnTo>
                  <a:lnTo>
                    <a:pt x="10643" y="3303"/>
                  </a:lnTo>
                  <a:lnTo>
                    <a:pt x="10310" y="3136"/>
                  </a:lnTo>
                  <a:lnTo>
                    <a:pt x="9976" y="3036"/>
                  </a:lnTo>
                  <a:lnTo>
                    <a:pt x="9642" y="2936"/>
                  </a:lnTo>
                  <a:lnTo>
                    <a:pt x="9275" y="2870"/>
                  </a:lnTo>
                  <a:lnTo>
                    <a:pt x="8541" y="2870"/>
                  </a:lnTo>
                  <a:lnTo>
                    <a:pt x="8208" y="2903"/>
                  </a:lnTo>
                  <a:lnTo>
                    <a:pt x="7841" y="3003"/>
                  </a:lnTo>
                  <a:lnTo>
                    <a:pt x="7607" y="3103"/>
                  </a:lnTo>
                  <a:lnTo>
                    <a:pt x="7340" y="3236"/>
                  </a:lnTo>
                  <a:lnTo>
                    <a:pt x="7340" y="2703"/>
                  </a:lnTo>
                  <a:lnTo>
                    <a:pt x="7441" y="2169"/>
                  </a:lnTo>
                  <a:lnTo>
                    <a:pt x="7541" y="2202"/>
                  </a:lnTo>
                  <a:lnTo>
                    <a:pt x="8141" y="2269"/>
                  </a:lnTo>
                  <a:lnTo>
                    <a:pt x="8742" y="2302"/>
                  </a:lnTo>
                  <a:lnTo>
                    <a:pt x="9342" y="2269"/>
                  </a:lnTo>
                  <a:lnTo>
                    <a:pt x="9909" y="2169"/>
                  </a:lnTo>
                  <a:lnTo>
                    <a:pt x="10510" y="2035"/>
                  </a:lnTo>
                  <a:lnTo>
                    <a:pt x="11077" y="1869"/>
                  </a:lnTo>
                  <a:lnTo>
                    <a:pt x="11611" y="1635"/>
                  </a:lnTo>
                  <a:lnTo>
                    <a:pt x="12145" y="1368"/>
                  </a:lnTo>
                  <a:lnTo>
                    <a:pt x="12211" y="1301"/>
                  </a:lnTo>
                  <a:lnTo>
                    <a:pt x="12245" y="1235"/>
                  </a:lnTo>
                  <a:lnTo>
                    <a:pt x="12245" y="1101"/>
                  </a:lnTo>
                  <a:lnTo>
                    <a:pt x="12211" y="1001"/>
                  </a:lnTo>
                  <a:lnTo>
                    <a:pt x="12145" y="934"/>
                  </a:lnTo>
                  <a:lnTo>
                    <a:pt x="12078" y="901"/>
                  </a:lnTo>
                  <a:lnTo>
                    <a:pt x="11544" y="801"/>
                  </a:lnTo>
                  <a:lnTo>
                    <a:pt x="10977" y="734"/>
                  </a:lnTo>
                  <a:lnTo>
                    <a:pt x="10410" y="701"/>
                  </a:lnTo>
                  <a:lnTo>
                    <a:pt x="9843" y="734"/>
                  </a:lnTo>
                  <a:lnTo>
                    <a:pt x="9275" y="834"/>
                  </a:lnTo>
                  <a:lnTo>
                    <a:pt x="8742" y="1001"/>
                  </a:lnTo>
                  <a:lnTo>
                    <a:pt x="8208" y="1201"/>
                  </a:lnTo>
                  <a:lnTo>
                    <a:pt x="7707" y="1435"/>
                  </a:lnTo>
                  <a:lnTo>
                    <a:pt x="7707" y="1435"/>
                  </a:lnTo>
                  <a:lnTo>
                    <a:pt x="7841" y="1168"/>
                  </a:lnTo>
                  <a:lnTo>
                    <a:pt x="8008" y="901"/>
                  </a:lnTo>
                  <a:lnTo>
                    <a:pt x="8174" y="634"/>
                  </a:lnTo>
                  <a:lnTo>
                    <a:pt x="8375" y="401"/>
                  </a:lnTo>
                  <a:lnTo>
                    <a:pt x="8441" y="334"/>
                  </a:lnTo>
                  <a:lnTo>
                    <a:pt x="8441" y="234"/>
                  </a:lnTo>
                  <a:lnTo>
                    <a:pt x="8441" y="134"/>
                  </a:lnTo>
                  <a:lnTo>
                    <a:pt x="8375" y="67"/>
                  </a:lnTo>
                  <a:lnTo>
                    <a:pt x="8308" y="34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9"/>
            <p:cNvSpPr/>
            <p:nvPr/>
          </p:nvSpPr>
          <p:spPr>
            <a:xfrm>
              <a:off x="2407500" y="1997975"/>
              <a:ext cx="37575" cy="51725"/>
            </a:xfrm>
            <a:custGeom>
              <a:rect b="b" l="l" r="r" t="t"/>
              <a:pathLst>
                <a:path extrusionOk="0" h="2069" w="1503">
                  <a:moveTo>
                    <a:pt x="1235" y="0"/>
                  </a:moveTo>
                  <a:lnTo>
                    <a:pt x="1135" y="34"/>
                  </a:lnTo>
                  <a:lnTo>
                    <a:pt x="902" y="167"/>
                  </a:lnTo>
                  <a:lnTo>
                    <a:pt x="702" y="367"/>
                  </a:lnTo>
                  <a:lnTo>
                    <a:pt x="535" y="568"/>
                  </a:lnTo>
                  <a:lnTo>
                    <a:pt x="368" y="801"/>
                  </a:lnTo>
                  <a:lnTo>
                    <a:pt x="234" y="1035"/>
                  </a:lnTo>
                  <a:lnTo>
                    <a:pt x="134" y="1302"/>
                  </a:lnTo>
                  <a:lnTo>
                    <a:pt x="68" y="1535"/>
                  </a:lnTo>
                  <a:lnTo>
                    <a:pt x="1" y="1835"/>
                  </a:lnTo>
                  <a:lnTo>
                    <a:pt x="34" y="1902"/>
                  </a:lnTo>
                  <a:lnTo>
                    <a:pt x="68" y="2002"/>
                  </a:lnTo>
                  <a:lnTo>
                    <a:pt x="168" y="2036"/>
                  </a:lnTo>
                  <a:lnTo>
                    <a:pt x="234" y="2069"/>
                  </a:lnTo>
                  <a:lnTo>
                    <a:pt x="335" y="2036"/>
                  </a:lnTo>
                  <a:lnTo>
                    <a:pt x="401" y="2002"/>
                  </a:lnTo>
                  <a:lnTo>
                    <a:pt x="468" y="1902"/>
                  </a:lnTo>
                  <a:lnTo>
                    <a:pt x="501" y="1835"/>
                  </a:lnTo>
                  <a:lnTo>
                    <a:pt x="501" y="1802"/>
                  </a:lnTo>
                  <a:lnTo>
                    <a:pt x="501" y="1735"/>
                  </a:lnTo>
                  <a:lnTo>
                    <a:pt x="535" y="1635"/>
                  </a:lnTo>
                  <a:lnTo>
                    <a:pt x="601" y="1402"/>
                  </a:lnTo>
                  <a:lnTo>
                    <a:pt x="601" y="1368"/>
                  </a:lnTo>
                  <a:lnTo>
                    <a:pt x="635" y="1335"/>
                  </a:lnTo>
                  <a:lnTo>
                    <a:pt x="635" y="1302"/>
                  </a:lnTo>
                  <a:lnTo>
                    <a:pt x="668" y="1235"/>
                  </a:lnTo>
                  <a:lnTo>
                    <a:pt x="768" y="1035"/>
                  </a:lnTo>
                  <a:lnTo>
                    <a:pt x="902" y="868"/>
                  </a:lnTo>
                  <a:lnTo>
                    <a:pt x="1035" y="701"/>
                  </a:lnTo>
                  <a:lnTo>
                    <a:pt x="1202" y="568"/>
                  </a:lnTo>
                  <a:lnTo>
                    <a:pt x="1369" y="434"/>
                  </a:lnTo>
                  <a:lnTo>
                    <a:pt x="1436" y="367"/>
                  </a:lnTo>
                  <a:lnTo>
                    <a:pt x="1469" y="301"/>
                  </a:lnTo>
                  <a:lnTo>
                    <a:pt x="1502" y="201"/>
                  </a:lnTo>
                  <a:lnTo>
                    <a:pt x="1469" y="101"/>
                  </a:lnTo>
                  <a:lnTo>
                    <a:pt x="1402" y="34"/>
                  </a:lnTo>
                  <a:lnTo>
                    <a:pt x="1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9"/>
            <p:cNvSpPr/>
            <p:nvPr/>
          </p:nvSpPr>
          <p:spPr>
            <a:xfrm>
              <a:off x="2404175" y="2063875"/>
              <a:ext cx="63425" cy="94275"/>
            </a:xfrm>
            <a:custGeom>
              <a:rect b="b" l="l" r="r" t="t"/>
              <a:pathLst>
                <a:path extrusionOk="0" h="3771" w="2537">
                  <a:moveTo>
                    <a:pt x="267" y="0"/>
                  </a:moveTo>
                  <a:lnTo>
                    <a:pt x="167" y="33"/>
                  </a:lnTo>
                  <a:lnTo>
                    <a:pt x="101" y="67"/>
                  </a:lnTo>
                  <a:lnTo>
                    <a:pt x="34" y="134"/>
                  </a:lnTo>
                  <a:lnTo>
                    <a:pt x="0" y="234"/>
                  </a:lnTo>
                  <a:lnTo>
                    <a:pt x="0" y="501"/>
                  </a:lnTo>
                  <a:lnTo>
                    <a:pt x="34" y="801"/>
                  </a:lnTo>
                  <a:lnTo>
                    <a:pt x="67" y="1068"/>
                  </a:lnTo>
                  <a:lnTo>
                    <a:pt x="101" y="1335"/>
                  </a:lnTo>
                  <a:lnTo>
                    <a:pt x="201" y="1568"/>
                  </a:lnTo>
                  <a:lnTo>
                    <a:pt x="301" y="1835"/>
                  </a:lnTo>
                  <a:lnTo>
                    <a:pt x="534" y="2335"/>
                  </a:lnTo>
                  <a:lnTo>
                    <a:pt x="868" y="2769"/>
                  </a:lnTo>
                  <a:lnTo>
                    <a:pt x="1035" y="2969"/>
                  </a:lnTo>
                  <a:lnTo>
                    <a:pt x="1235" y="3170"/>
                  </a:lnTo>
                  <a:lnTo>
                    <a:pt x="1468" y="3336"/>
                  </a:lnTo>
                  <a:lnTo>
                    <a:pt x="1669" y="3503"/>
                  </a:lnTo>
                  <a:lnTo>
                    <a:pt x="1902" y="3637"/>
                  </a:lnTo>
                  <a:lnTo>
                    <a:pt x="2169" y="3737"/>
                  </a:lnTo>
                  <a:lnTo>
                    <a:pt x="2269" y="3770"/>
                  </a:lnTo>
                  <a:lnTo>
                    <a:pt x="2336" y="3770"/>
                  </a:lnTo>
                  <a:lnTo>
                    <a:pt x="2436" y="3737"/>
                  </a:lnTo>
                  <a:lnTo>
                    <a:pt x="2503" y="3670"/>
                  </a:lnTo>
                  <a:lnTo>
                    <a:pt x="2536" y="3570"/>
                  </a:lnTo>
                  <a:lnTo>
                    <a:pt x="2503" y="3470"/>
                  </a:lnTo>
                  <a:lnTo>
                    <a:pt x="2469" y="3403"/>
                  </a:lnTo>
                  <a:lnTo>
                    <a:pt x="2403" y="3336"/>
                  </a:lnTo>
                  <a:lnTo>
                    <a:pt x="1969" y="3103"/>
                  </a:lnTo>
                  <a:lnTo>
                    <a:pt x="1569" y="2803"/>
                  </a:lnTo>
                  <a:lnTo>
                    <a:pt x="1235" y="2469"/>
                  </a:lnTo>
                  <a:lnTo>
                    <a:pt x="968" y="2069"/>
                  </a:lnTo>
                  <a:lnTo>
                    <a:pt x="734" y="1668"/>
                  </a:lnTo>
                  <a:lnTo>
                    <a:pt x="568" y="1201"/>
                  </a:lnTo>
                  <a:lnTo>
                    <a:pt x="501" y="734"/>
                  </a:lnTo>
                  <a:lnTo>
                    <a:pt x="501" y="234"/>
                  </a:lnTo>
                  <a:lnTo>
                    <a:pt x="468" y="134"/>
                  </a:lnTo>
                  <a:lnTo>
                    <a:pt x="434" y="67"/>
                  </a:lnTo>
                  <a:lnTo>
                    <a:pt x="334" y="3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9"/>
            <p:cNvSpPr/>
            <p:nvPr/>
          </p:nvSpPr>
          <p:spPr>
            <a:xfrm>
              <a:off x="2247375" y="1765275"/>
              <a:ext cx="236900" cy="188525"/>
            </a:xfrm>
            <a:custGeom>
              <a:rect b="b" l="l" r="r" t="t"/>
              <a:pathLst>
                <a:path extrusionOk="0" h="7541" w="9476">
                  <a:moveTo>
                    <a:pt x="9275" y="0"/>
                  </a:moveTo>
                  <a:lnTo>
                    <a:pt x="8641" y="34"/>
                  </a:lnTo>
                  <a:lnTo>
                    <a:pt x="8007" y="100"/>
                  </a:lnTo>
                  <a:lnTo>
                    <a:pt x="7407" y="200"/>
                  </a:lnTo>
                  <a:lnTo>
                    <a:pt x="6806" y="334"/>
                  </a:lnTo>
                  <a:lnTo>
                    <a:pt x="6206" y="534"/>
                  </a:lnTo>
                  <a:lnTo>
                    <a:pt x="5639" y="768"/>
                  </a:lnTo>
                  <a:lnTo>
                    <a:pt x="5071" y="1001"/>
                  </a:lnTo>
                  <a:lnTo>
                    <a:pt x="4538" y="1301"/>
                  </a:lnTo>
                  <a:lnTo>
                    <a:pt x="4004" y="1635"/>
                  </a:lnTo>
                  <a:lnTo>
                    <a:pt x="3503" y="1969"/>
                  </a:lnTo>
                  <a:lnTo>
                    <a:pt x="3036" y="2369"/>
                  </a:lnTo>
                  <a:lnTo>
                    <a:pt x="2569" y="2803"/>
                  </a:lnTo>
                  <a:lnTo>
                    <a:pt x="2136" y="3236"/>
                  </a:lnTo>
                  <a:lnTo>
                    <a:pt x="1735" y="3704"/>
                  </a:lnTo>
                  <a:lnTo>
                    <a:pt x="1368" y="4204"/>
                  </a:lnTo>
                  <a:lnTo>
                    <a:pt x="1035" y="4738"/>
                  </a:lnTo>
                  <a:lnTo>
                    <a:pt x="701" y="5338"/>
                  </a:lnTo>
                  <a:lnTo>
                    <a:pt x="434" y="5972"/>
                  </a:lnTo>
                  <a:lnTo>
                    <a:pt x="200" y="6606"/>
                  </a:lnTo>
                  <a:lnTo>
                    <a:pt x="0" y="7240"/>
                  </a:lnTo>
                  <a:lnTo>
                    <a:pt x="0" y="7340"/>
                  </a:lnTo>
                  <a:lnTo>
                    <a:pt x="34" y="7440"/>
                  </a:lnTo>
                  <a:lnTo>
                    <a:pt x="100" y="7507"/>
                  </a:lnTo>
                  <a:lnTo>
                    <a:pt x="167" y="7540"/>
                  </a:lnTo>
                  <a:lnTo>
                    <a:pt x="334" y="7540"/>
                  </a:lnTo>
                  <a:lnTo>
                    <a:pt x="401" y="7474"/>
                  </a:lnTo>
                  <a:lnTo>
                    <a:pt x="467" y="7373"/>
                  </a:lnTo>
                  <a:lnTo>
                    <a:pt x="668" y="6673"/>
                  </a:lnTo>
                  <a:lnTo>
                    <a:pt x="934" y="6006"/>
                  </a:lnTo>
                  <a:lnTo>
                    <a:pt x="1235" y="5338"/>
                  </a:lnTo>
                  <a:lnTo>
                    <a:pt x="1602" y="4738"/>
                  </a:lnTo>
                  <a:lnTo>
                    <a:pt x="2035" y="4137"/>
                  </a:lnTo>
                  <a:lnTo>
                    <a:pt x="2469" y="3570"/>
                  </a:lnTo>
                  <a:lnTo>
                    <a:pt x="2970" y="3036"/>
                  </a:lnTo>
                  <a:lnTo>
                    <a:pt x="3537" y="2569"/>
                  </a:lnTo>
                  <a:lnTo>
                    <a:pt x="4137" y="2102"/>
                  </a:lnTo>
                  <a:lnTo>
                    <a:pt x="4805" y="1668"/>
                  </a:lnTo>
                  <a:lnTo>
                    <a:pt x="5505" y="1335"/>
                  </a:lnTo>
                  <a:lnTo>
                    <a:pt x="6206" y="1035"/>
                  </a:lnTo>
                  <a:lnTo>
                    <a:pt x="6940" y="801"/>
                  </a:lnTo>
                  <a:lnTo>
                    <a:pt x="7707" y="634"/>
                  </a:lnTo>
                  <a:lnTo>
                    <a:pt x="8474" y="534"/>
                  </a:lnTo>
                  <a:lnTo>
                    <a:pt x="9275" y="467"/>
                  </a:lnTo>
                  <a:lnTo>
                    <a:pt x="9375" y="467"/>
                  </a:lnTo>
                  <a:lnTo>
                    <a:pt x="9442" y="401"/>
                  </a:lnTo>
                  <a:lnTo>
                    <a:pt x="9475" y="334"/>
                  </a:lnTo>
                  <a:lnTo>
                    <a:pt x="9475" y="234"/>
                  </a:lnTo>
                  <a:lnTo>
                    <a:pt x="9475" y="134"/>
                  </a:lnTo>
                  <a:lnTo>
                    <a:pt x="9442" y="67"/>
                  </a:lnTo>
                  <a:lnTo>
                    <a:pt x="9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9"/>
            <p:cNvSpPr/>
            <p:nvPr/>
          </p:nvSpPr>
          <p:spPr>
            <a:xfrm>
              <a:off x="2087225" y="1789450"/>
              <a:ext cx="97625" cy="62600"/>
            </a:xfrm>
            <a:custGeom>
              <a:rect b="b" l="l" r="r" t="t"/>
              <a:pathLst>
                <a:path extrusionOk="0" h="2504" w="3905">
                  <a:moveTo>
                    <a:pt x="234" y="1"/>
                  </a:moveTo>
                  <a:lnTo>
                    <a:pt x="168" y="34"/>
                  </a:lnTo>
                  <a:lnTo>
                    <a:pt x="67" y="68"/>
                  </a:lnTo>
                  <a:lnTo>
                    <a:pt x="34" y="134"/>
                  </a:lnTo>
                  <a:lnTo>
                    <a:pt x="1" y="234"/>
                  </a:lnTo>
                  <a:lnTo>
                    <a:pt x="1" y="301"/>
                  </a:lnTo>
                  <a:lnTo>
                    <a:pt x="34" y="368"/>
                  </a:lnTo>
                  <a:lnTo>
                    <a:pt x="101" y="435"/>
                  </a:lnTo>
                  <a:lnTo>
                    <a:pt x="1002" y="868"/>
                  </a:lnTo>
                  <a:lnTo>
                    <a:pt x="1902" y="1335"/>
                  </a:lnTo>
                  <a:lnTo>
                    <a:pt x="2736" y="1869"/>
                  </a:lnTo>
                  <a:lnTo>
                    <a:pt x="3571" y="2436"/>
                  </a:lnTo>
                  <a:lnTo>
                    <a:pt x="3671" y="2503"/>
                  </a:lnTo>
                  <a:lnTo>
                    <a:pt x="3737" y="2470"/>
                  </a:lnTo>
                  <a:lnTo>
                    <a:pt x="3804" y="2436"/>
                  </a:lnTo>
                  <a:lnTo>
                    <a:pt x="3871" y="2370"/>
                  </a:lnTo>
                  <a:lnTo>
                    <a:pt x="3904" y="2303"/>
                  </a:lnTo>
                  <a:lnTo>
                    <a:pt x="3904" y="2203"/>
                  </a:lnTo>
                  <a:lnTo>
                    <a:pt x="3871" y="2103"/>
                  </a:lnTo>
                  <a:lnTo>
                    <a:pt x="3804" y="2036"/>
                  </a:lnTo>
                  <a:lnTo>
                    <a:pt x="2970" y="1469"/>
                  </a:lnTo>
                  <a:lnTo>
                    <a:pt x="2136" y="935"/>
                  </a:lnTo>
                  <a:lnTo>
                    <a:pt x="1268" y="468"/>
                  </a:lnTo>
                  <a:lnTo>
                    <a:pt x="3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9"/>
            <p:cNvSpPr/>
            <p:nvPr/>
          </p:nvSpPr>
          <p:spPr>
            <a:xfrm>
              <a:off x="2214850" y="1676025"/>
              <a:ext cx="55075" cy="67575"/>
            </a:xfrm>
            <a:custGeom>
              <a:rect b="b" l="l" r="r" t="t"/>
              <a:pathLst>
                <a:path extrusionOk="0" h="2703" w="2203">
                  <a:moveTo>
                    <a:pt x="134" y="1"/>
                  </a:move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0" y="301"/>
                  </a:lnTo>
                  <a:lnTo>
                    <a:pt x="67" y="401"/>
                  </a:lnTo>
                  <a:lnTo>
                    <a:pt x="1802" y="2636"/>
                  </a:lnTo>
                  <a:lnTo>
                    <a:pt x="1868" y="2670"/>
                  </a:lnTo>
                  <a:lnTo>
                    <a:pt x="1969" y="2703"/>
                  </a:lnTo>
                  <a:lnTo>
                    <a:pt x="2069" y="2670"/>
                  </a:lnTo>
                  <a:lnTo>
                    <a:pt x="2135" y="2636"/>
                  </a:lnTo>
                  <a:lnTo>
                    <a:pt x="2202" y="2536"/>
                  </a:lnTo>
                  <a:lnTo>
                    <a:pt x="2202" y="2469"/>
                  </a:lnTo>
                  <a:lnTo>
                    <a:pt x="2202" y="2369"/>
                  </a:lnTo>
                  <a:lnTo>
                    <a:pt x="2135" y="2303"/>
                  </a:lnTo>
                  <a:lnTo>
                    <a:pt x="401" y="67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9"/>
            <p:cNvSpPr/>
            <p:nvPr/>
          </p:nvSpPr>
          <p:spPr>
            <a:xfrm>
              <a:off x="2354975" y="1607625"/>
              <a:ext cx="29200" cy="80100"/>
            </a:xfrm>
            <a:custGeom>
              <a:rect b="b" l="l" r="r" t="t"/>
              <a:pathLst>
                <a:path extrusionOk="0" h="3204" w="1168">
                  <a:moveTo>
                    <a:pt x="200" y="1"/>
                  </a:moveTo>
                  <a:lnTo>
                    <a:pt x="100" y="68"/>
                  </a:lnTo>
                  <a:lnTo>
                    <a:pt x="33" y="101"/>
                  </a:lnTo>
                  <a:lnTo>
                    <a:pt x="0" y="201"/>
                  </a:lnTo>
                  <a:lnTo>
                    <a:pt x="0" y="301"/>
                  </a:lnTo>
                  <a:lnTo>
                    <a:pt x="701" y="3037"/>
                  </a:lnTo>
                  <a:lnTo>
                    <a:pt x="767" y="3137"/>
                  </a:lnTo>
                  <a:lnTo>
                    <a:pt x="834" y="3170"/>
                  </a:lnTo>
                  <a:lnTo>
                    <a:pt x="901" y="3204"/>
                  </a:lnTo>
                  <a:lnTo>
                    <a:pt x="1001" y="3204"/>
                  </a:lnTo>
                  <a:lnTo>
                    <a:pt x="1068" y="3170"/>
                  </a:lnTo>
                  <a:lnTo>
                    <a:pt x="1134" y="3104"/>
                  </a:lnTo>
                  <a:lnTo>
                    <a:pt x="1168" y="3003"/>
                  </a:lnTo>
                  <a:lnTo>
                    <a:pt x="1168" y="2903"/>
                  </a:lnTo>
                  <a:lnTo>
                    <a:pt x="467" y="168"/>
                  </a:lnTo>
                  <a:lnTo>
                    <a:pt x="434" y="68"/>
                  </a:lnTo>
                  <a:lnTo>
                    <a:pt x="367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59"/>
            <p:cNvSpPr/>
            <p:nvPr/>
          </p:nvSpPr>
          <p:spPr>
            <a:xfrm>
              <a:off x="2505925" y="1594300"/>
              <a:ext cx="11700" cy="79250"/>
            </a:xfrm>
            <a:custGeom>
              <a:rect b="b" l="l" r="r" t="t"/>
              <a:pathLst>
                <a:path extrusionOk="0" h="3170" w="468">
                  <a:moveTo>
                    <a:pt x="134" y="0"/>
                  </a:moveTo>
                  <a:lnTo>
                    <a:pt x="67" y="33"/>
                  </a:lnTo>
                  <a:lnTo>
                    <a:pt x="1" y="133"/>
                  </a:lnTo>
                  <a:lnTo>
                    <a:pt x="1" y="234"/>
                  </a:lnTo>
                  <a:lnTo>
                    <a:pt x="1" y="2936"/>
                  </a:lnTo>
                  <a:lnTo>
                    <a:pt x="1" y="3036"/>
                  </a:lnTo>
                  <a:lnTo>
                    <a:pt x="67" y="3103"/>
                  </a:lnTo>
                  <a:lnTo>
                    <a:pt x="134" y="3169"/>
                  </a:lnTo>
                  <a:lnTo>
                    <a:pt x="301" y="3169"/>
                  </a:lnTo>
                  <a:lnTo>
                    <a:pt x="401" y="3103"/>
                  </a:lnTo>
                  <a:lnTo>
                    <a:pt x="434" y="3036"/>
                  </a:lnTo>
                  <a:lnTo>
                    <a:pt x="468" y="2936"/>
                  </a:lnTo>
                  <a:lnTo>
                    <a:pt x="468" y="234"/>
                  </a:lnTo>
                  <a:lnTo>
                    <a:pt x="434" y="133"/>
                  </a:lnTo>
                  <a:lnTo>
                    <a:pt x="401" y="3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59"/>
            <p:cNvSpPr/>
            <p:nvPr/>
          </p:nvSpPr>
          <p:spPr>
            <a:xfrm>
              <a:off x="2715275" y="1630150"/>
              <a:ext cx="25050" cy="34225"/>
            </a:xfrm>
            <a:custGeom>
              <a:rect b="b" l="l" r="r" t="t"/>
              <a:pathLst>
                <a:path extrusionOk="0" h="1369" w="1002">
                  <a:moveTo>
                    <a:pt x="701" y="1"/>
                  </a:moveTo>
                  <a:lnTo>
                    <a:pt x="635" y="67"/>
                  </a:lnTo>
                  <a:lnTo>
                    <a:pt x="568" y="134"/>
                  </a:lnTo>
                  <a:lnTo>
                    <a:pt x="34" y="1035"/>
                  </a:lnTo>
                  <a:lnTo>
                    <a:pt x="1" y="1102"/>
                  </a:lnTo>
                  <a:lnTo>
                    <a:pt x="1" y="1202"/>
                  </a:lnTo>
                  <a:lnTo>
                    <a:pt x="34" y="1302"/>
                  </a:lnTo>
                  <a:lnTo>
                    <a:pt x="101" y="1368"/>
                  </a:lnTo>
                  <a:lnTo>
                    <a:pt x="268" y="1368"/>
                  </a:lnTo>
                  <a:lnTo>
                    <a:pt x="368" y="1335"/>
                  </a:lnTo>
                  <a:lnTo>
                    <a:pt x="434" y="1268"/>
                  </a:lnTo>
                  <a:lnTo>
                    <a:pt x="968" y="368"/>
                  </a:lnTo>
                  <a:lnTo>
                    <a:pt x="1002" y="267"/>
                  </a:lnTo>
                  <a:lnTo>
                    <a:pt x="1002" y="167"/>
                  </a:lnTo>
                  <a:lnTo>
                    <a:pt x="968" y="101"/>
                  </a:lnTo>
                  <a:lnTo>
                    <a:pt x="868" y="34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59"/>
            <p:cNvSpPr/>
            <p:nvPr/>
          </p:nvSpPr>
          <p:spPr>
            <a:xfrm>
              <a:off x="2824550" y="1711900"/>
              <a:ext cx="43400" cy="52550"/>
            </a:xfrm>
            <a:custGeom>
              <a:rect b="b" l="l" r="r" t="t"/>
              <a:pathLst>
                <a:path extrusionOk="0" h="2102" w="1736">
                  <a:moveTo>
                    <a:pt x="1535" y="0"/>
                  </a:moveTo>
                  <a:lnTo>
                    <a:pt x="1435" y="33"/>
                  </a:lnTo>
                  <a:lnTo>
                    <a:pt x="1335" y="67"/>
                  </a:lnTo>
                  <a:lnTo>
                    <a:pt x="1301" y="134"/>
                  </a:lnTo>
                  <a:lnTo>
                    <a:pt x="1034" y="567"/>
                  </a:lnTo>
                  <a:lnTo>
                    <a:pt x="734" y="968"/>
                  </a:lnTo>
                  <a:lnTo>
                    <a:pt x="401" y="1368"/>
                  </a:lnTo>
                  <a:lnTo>
                    <a:pt x="67" y="1702"/>
                  </a:lnTo>
                  <a:lnTo>
                    <a:pt x="0" y="1802"/>
                  </a:lnTo>
                  <a:lnTo>
                    <a:pt x="0" y="1868"/>
                  </a:lnTo>
                  <a:lnTo>
                    <a:pt x="0" y="1969"/>
                  </a:lnTo>
                  <a:lnTo>
                    <a:pt x="67" y="2035"/>
                  </a:lnTo>
                  <a:lnTo>
                    <a:pt x="134" y="2102"/>
                  </a:lnTo>
                  <a:lnTo>
                    <a:pt x="300" y="2102"/>
                  </a:lnTo>
                  <a:lnTo>
                    <a:pt x="367" y="2035"/>
                  </a:lnTo>
                  <a:lnTo>
                    <a:pt x="768" y="1668"/>
                  </a:lnTo>
                  <a:lnTo>
                    <a:pt x="1101" y="1268"/>
                  </a:lnTo>
                  <a:lnTo>
                    <a:pt x="1401" y="834"/>
                  </a:lnTo>
                  <a:lnTo>
                    <a:pt x="1702" y="367"/>
                  </a:lnTo>
                  <a:lnTo>
                    <a:pt x="1735" y="267"/>
                  </a:lnTo>
                  <a:lnTo>
                    <a:pt x="1702" y="200"/>
                  </a:lnTo>
                  <a:lnTo>
                    <a:pt x="1668" y="100"/>
                  </a:lnTo>
                  <a:lnTo>
                    <a:pt x="1602" y="33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59"/>
            <p:cNvSpPr/>
            <p:nvPr/>
          </p:nvSpPr>
          <p:spPr>
            <a:xfrm>
              <a:off x="2887925" y="1839500"/>
              <a:ext cx="56750" cy="52575"/>
            </a:xfrm>
            <a:custGeom>
              <a:rect b="b" l="l" r="r" t="t"/>
              <a:pathLst>
                <a:path extrusionOk="0" h="2103" w="2270">
                  <a:moveTo>
                    <a:pt x="2036" y="1"/>
                  </a:moveTo>
                  <a:lnTo>
                    <a:pt x="1936" y="34"/>
                  </a:lnTo>
                  <a:lnTo>
                    <a:pt x="1435" y="401"/>
                  </a:lnTo>
                  <a:lnTo>
                    <a:pt x="935" y="801"/>
                  </a:lnTo>
                  <a:lnTo>
                    <a:pt x="468" y="1235"/>
                  </a:lnTo>
                  <a:lnTo>
                    <a:pt x="67" y="1702"/>
                  </a:lnTo>
                  <a:lnTo>
                    <a:pt x="1" y="1769"/>
                  </a:lnTo>
                  <a:lnTo>
                    <a:pt x="1" y="1869"/>
                  </a:lnTo>
                  <a:lnTo>
                    <a:pt x="1" y="1969"/>
                  </a:lnTo>
                  <a:lnTo>
                    <a:pt x="67" y="2036"/>
                  </a:lnTo>
                  <a:lnTo>
                    <a:pt x="134" y="2069"/>
                  </a:lnTo>
                  <a:lnTo>
                    <a:pt x="234" y="2102"/>
                  </a:lnTo>
                  <a:lnTo>
                    <a:pt x="301" y="2102"/>
                  </a:lnTo>
                  <a:lnTo>
                    <a:pt x="401" y="2036"/>
                  </a:lnTo>
                  <a:lnTo>
                    <a:pt x="801" y="1602"/>
                  </a:lnTo>
                  <a:lnTo>
                    <a:pt x="1235" y="1168"/>
                  </a:lnTo>
                  <a:lnTo>
                    <a:pt x="1669" y="801"/>
                  </a:lnTo>
                  <a:lnTo>
                    <a:pt x="2169" y="434"/>
                  </a:lnTo>
                  <a:lnTo>
                    <a:pt x="2236" y="368"/>
                  </a:lnTo>
                  <a:lnTo>
                    <a:pt x="2269" y="301"/>
                  </a:lnTo>
                  <a:lnTo>
                    <a:pt x="2269" y="201"/>
                  </a:lnTo>
                  <a:lnTo>
                    <a:pt x="2269" y="134"/>
                  </a:lnTo>
                  <a:lnTo>
                    <a:pt x="2203" y="6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59"/>
            <p:cNvSpPr/>
            <p:nvPr/>
          </p:nvSpPr>
          <p:spPr>
            <a:xfrm>
              <a:off x="2910450" y="2002975"/>
              <a:ext cx="65925" cy="30050"/>
            </a:xfrm>
            <a:custGeom>
              <a:rect b="b" l="l" r="r" t="t"/>
              <a:pathLst>
                <a:path extrusionOk="0" h="1202" w="2637">
                  <a:moveTo>
                    <a:pt x="2469" y="1"/>
                  </a:moveTo>
                  <a:lnTo>
                    <a:pt x="2369" y="34"/>
                  </a:lnTo>
                  <a:lnTo>
                    <a:pt x="167" y="735"/>
                  </a:lnTo>
                  <a:lnTo>
                    <a:pt x="101" y="801"/>
                  </a:lnTo>
                  <a:lnTo>
                    <a:pt x="34" y="868"/>
                  </a:lnTo>
                  <a:lnTo>
                    <a:pt x="1" y="968"/>
                  </a:lnTo>
                  <a:lnTo>
                    <a:pt x="34" y="1035"/>
                  </a:lnTo>
                  <a:lnTo>
                    <a:pt x="67" y="1135"/>
                  </a:lnTo>
                  <a:lnTo>
                    <a:pt x="134" y="1202"/>
                  </a:lnTo>
                  <a:lnTo>
                    <a:pt x="301" y="1202"/>
                  </a:lnTo>
                  <a:lnTo>
                    <a:pt x="2469" y="468"/>
                  </a:lnTo>
                  <a:lnTo>
                    <a:pt x="2569" y="434"/>
                  </a:lnTo>
                  <a:lnTo>
                    <a:pt x="2636" y="334"/>
                  </a:lnTo>
                  <a:lnTo>
                    <a:pt x="2636" y="268"/>
                  </a:lnTo>
                  <a:lnTo>
                    <a:pt x="2636" y="167"/>
                  </a:lnTo>
                  <a:lnTo>
                    <a:pt x="2603" y="101"/>
                  </a:lnTo>
                  <a:lnTo>
                    <a:pt x="2536" y="34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59"/>
            <p:cNvSpPr/>
            <p:nvPr/>
          </p:nvSpPr>
          <p:spPr>
            <a:xfrm>
              <a:off x="2083050" y="1962100"/>
              <a:ext cx="61750" cy="25050"/>
            </a:xfrm>
            <a:custGeom>
              <a:rect b="b" l="l" r="r" t="t"/>
              <a:pathLst>
                <a:path extrusionOk="0" h="1002" w="2470">
                  <a:moveTo>
                    <a:pt x="168" y="1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1" y="201"/>
                  </a:lnTo>
                  <a:lnTo>
                    <a:pt x="1" y="268"/>
                  </a:lnTo>
                  <a:lnTo>
                    <a:pt x="1" y="368"/>
                  </a:lnTo>
                  <a:lnTo>
                    <a:pt x="68" y="435"/>
                  </a:lnTo>
                  <a:lnTo>
                    <a:pt x="168" y="468"/>
                  </a:lnTo>
                  <a:lnTo>
                    <a:pt x="2169" y="968"/>
                  </a:lnTo>
                  <a:lnTo>
                    <a:pt x="2270" y="1002"/>
                  </a:lnTo>
                  <a:lnTo>
                    <a:pt x="2336" y="968"/>
                  </a:lnTo>
                  <a:lnTo>
                    <a:pt x="2403" y="902"/>
                  </a:lnTo>
                  <a:lnTo>
                    <a:pt x="2436" y="802"/>
                  </a:lnTo>
                  <a:lnTo>
                    <a:pt x="2470" y="735"/>
                  </a:lnTo>
                  <a:lnTo>
                    <a:pt x="2436" y="635"/>
                  </a:lnTo>
                  <a:lnTo>
                    <a:pt x="2370" y="568"/>
                  </a:lnTo>
                  <a:lnTo>
                    <a:pt x="2303" y="535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59"/>
            <p:cNvSpPr/>
            <p:nvPr/>
          </p:nvSpPr>
          <p:spPr>
            <a:xfrm>
              <a:off x="2077225" y="2006325"/>
              <a:ext cx="57575" cy="19200"/>
            </a:xfrm>
            <a:custGeom>
              <a:rect b="b" l="l" r="r" t="t"/>
              <a:pathLst>
                <a:path extrusionOk="0" h="768" w="2303">
                  <a:moveTo>
                    <a:pt x="201" y="0"/>
                  </a:moveTo>
                  <a:lnTo>
                    <a:pt x="134" y="33"/>
                  </a:lnTo>
                  <a:lnTo>
                    <a:pt x="67" y="67"/>
                  </a:lnTo>
                  <a:lnTo>
                    <a:pt x="0" y="167"/>
                  </a:lnTo>
                  <a:lnTo>
                    <a:pt x="0" y="267"/>
                  </a:lnTo>
                  <a:lnTo>
                    <a:pt x="34" y="334"/>
                  </a:lnTo>
                  <a:lnTo>
                    <a:pt x="100" y="400"/>
                  </a:lnTo>
                  <a:lnTo>
                    <a:pt x="167" y="434"/>
                  </a:lnTo>
                  <a:lnTo>
                    <a:pt x="2002" y="767"/>
                  </a:lnTo>
                  <a:lnTo>
                    <a:pt x="2102" y="767"/>
                  </a:lnTo>
                  <a:lnTo>
                    <a:pt x="2169" y="734"/>
                  </a:lnTo>
                  <a:lnTo>
                    <a:pt x="2236" y="667"/>
                  </a:lnTo>
                  <a:lnTo>
                    <a:pt x="2302" y="601"/>
                  </a:lnTo>
                  <a:lnTo>
                    <a:pt x="2302" y="501"/>
                  </a:lnTo>
                  <a:lnTo>
                    <a:pt x="2269" y="434"/>
                  </a:lnTo>
                  <a:lnTo>
                    <a:pt x="2202" y="334"/>
                  </a:lnTo>
                  <a:lnTo>
                    <a:pt x="2136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" name="Google Shape;998;p59"/>
          <p:cNvGrpSpPr/>
          <p:nvPr/>
        </p:nvGrpSpPr>
        <p:grpSpPr>
          <a:xfrm rot="-2533580">
            <a:off x="2790620" y="1117040"/>
            <a:ext cx="1412420" cy="1789736"/>
            <a:chOff x="2077225" y="1594300"/>
            <a:chExt cx="899150" cy="1139350"/>
          </a:xfrm>
        </p:grpSpPr>
        <p:sp>
          <p:nvSpPr>
            <p:cNvPr id="999" name="Google Shape;999;p59"/>
            <p:cNvSpPr/>
            <p:nvPr/>
          </p:nvSpPr>
          <p:spPr>
            <a:xfrm>
              <a:off x="2252375" y="1786125"/>
              <a:ext cx="535500" cy="779875"/>
            </a:xfrm>
            <a:custGeom>
              <a:rect b="b" l="l" r="r" t="t"/>
              <a:pathLst>
                <a:path extrusionOk="0" h="31195" w="21420">
                  <a:moveTo>
                    <a:pt x="11110" y="0"/>
                  </a:moveTo>
                  <a:lnTo>
                    <a:pt x="10310" y="67"/>
                  </a:lnTo>
                  <a:lnTo>
                    <a:pt x="9542" y="201"/>
                  </a:lnTo>
                  <a:lnTo>
                    <a:pt x="8775" y="367"/>
                  </a:lnTo>
                  <a:lnTo>
                    <a:pt x="8041" y="601"/>
                  </a:lnTo>
                  <a:lnTo>
                    <a:pt x="7274" y="868"/>
                  </a:lnTo>
                  <a:lnTo>
                    <a:pt x="6573" y="1168"/>
                  </a:lnTo>
                  <a:lnTo>
                    <a:pt x="5872" y="1535"/>
                  </a:lnTo>
                  <a:lnTo>
                    <a:pt x="5205" y="1969"/>
                  </a:lnTo>
                  <a:lnTo>
                    <a:pt x="4571" y="2436"/>
                  </a:lnTo>
                  <a:lnTo>
                    <a:pt x="3971" y="2936"/>
                  </a:lnTo>
                  <a:lnTo>
                    <a:pt x="3437" y="3470"/>
                  </a:lnTo>
                  <a:lnTo>
                    <a:pt x="2903" y="4037"/>
                  </a:lnTo>
                  <a:lnTo>
                    <a:pt x="2403" y="4638"/>
                  </a:lnTo>
                  <a:lnTo>
                    <a:pt x="1969" y="5305"/>
                  </a:lnTo>
                  <a:lnTo>
                    <a:pt x="1569" y="5972"/>
                  </a:lnTo>
                  <a:lnTo>
                    <a:pt x="1202" y="6640"/>
                  </a:lnTo>
                  <a:lnTo>
                    <a:pt x="901" y="7373"/>
                  </a:lnTo>
                  <a:lnTo>
                    <a:pt x="634" y="8107"/>
                  </a:lnTo>
                  <a:lnTo>
                    <a:pt x="401" y="8841"/>
                  </a:lnTo>
                  <a:lnTo>
                    <a:pt x="234" y="9609"/>
                  </a:lnTo>
                  <a:lnTo>
                    <a:pt x="101" y="10376"/>
                  </a:lnTo>
                  <a:lnTo>
                    <a:pt x="34" y="11143"/>
                  </a:lnTo>
                  <a:lnTo>
                    <a:pt x="0" y="11911"/>
                  </a:lnTo>
                  <a:lnTo>
                    <a:pt x="34" y="12711"/>
                  </a:lnTo>
                  <a:lnTo>
                    <a:pt x="101" y="13445"/>
                  </a:lnTo>
                  <a:lnTo>
                    <a:pt x="234" y="14179"/>
                  </a:lnTo>
                  <a:lnTo>
                    <a:pt x="401" y="14880"/>
                  </a:lnTo>
                  <a:lnTo>
                    <a:pt x="634" y="15581"/>
                  </a:lnTo>
                  <a:lnTo>
                    <a:pt x="868" y="16281"/>
                  </a:lnTo>
                  <a:lnTo>
                    <a:pt x="1168" y="16982"/>
                  </a:lnTo>
                  <a:lnTo>
                    <a:pt x="1502" y="17616"/>
                  </a:lnTo>
                  <a:lnTo>
                    <a:pt x="1869" y="18283"/>
                  </a:lnTo>
                  <a:lnTo>
                    <a:pt x="2303" y="18950"/>
                  </a:lnTo>
                  <a:lnTo>
                    <a:pt x="2770" y="19584"/>
                  </a:lnTo>
                  <a:lnTo>
                    <a:pt x="3704" y="20885"/>
                  </a:lnTo>
                  <a:lnTo>
                    <a:pt x="4171" y="21553"/>
                  </a:lnTo>
                  <a:lnTo>
                    <a:pt x="4571" y="22253"/>
                  </a:lnTo>
                  <a:lnTo>
                    <a:pt x="4905" y="22954"/>
                  </a:lnTo>
                  <a:lnTo>
                    <a:pt x="5072" y="23321"/>
                  </a:lnTo>
                  <a:lnTo>
                    <a:pt x="5172" y="23721"/>
                  </a:lnTo>
                  <a:lnTo>
                    <a:pt x="5405" y="24589"/>
                  </a:lnTo>
                  <a:lnTo>
                    <a:pt x="5572" y="25489"/>
                  </a:lnTo>
                  <a:lnTo>
                    <a:pt x="5672" y="26390"/>
                  </a:lnTo>
                  <a:lnTo>
                    <a:pt x="5705" y="27258"/>
                  </a:lnTo>
                  <a:lnTo>
                    <a:pt x="5705" y="28158"/>
                  </a:lnTo>
                  <a:lnTo>
                    <a:pt x="5639" y="29059"/>
                  </a:lnTo>
                  <a:lnTo>
                    <a:pt x="5572" y="29960"/>
                  </a:lnTo>
                  <a:lnTo>
                    <a:pt x="5439" y="30861"/>
                  </a:lnTo>
                  <a:lnTo>
                    <a:pt x="10276" y="31194"/>
                  </a:lnTo>
                  <a:lnTo>
                    <a:pt x="10343" y="29993"/>
                  </a:lnTo>
                  <a:lnTo>
                    <a:pt x="10443" y="28792"/>
                  </a:lnTo>
                  <a:lnTo>
                    <a:pt x="10576" y="27591"/>
                  </a:lnTo>
                  <a:lnTo>
                    <a:pt x="10677" y="27024"/>
                  </a:lnTo>
                  <a:lnTo>
                    <a:pt x="10810" y="26423"/>
                  </a:lnTo>
                  <a:lnTo>
                    <a:pt x="10977" y="25856"/>
                  </a:lnTo>
                  <a:lnTo>
                    <a:pt x="11144" y="25323"/>
                  </a:lnTo>
                  <a:lnTo>
                    <a:pt x="11344" y="24755"/>
                  </a:lnTo>
                  <a:lnTo>
                    <a:pt x="11611" y="24255"/>
                  </a:lnTo>
                  <a:lnTo>
                    <a:pt x="11911" y="23721"/>
                  </a:lnTo>
                  <a:lnTo>
                    <a:pt x="12245" y="23254"/>
                  </a:lnTo>
                  <a:lnTo>
                    <a:pt x="12645" y="22787"/>
                  </a:lnTo>
                  <a:lnTo>
                    <a:pt x="13079" y="22320"/>
                  </a:lnTo>
                  <a:lnTo>
                    <a:pt x="13412" y="22020"/>
                  </a:lnTo>
                  <a:lnTo>
                    <a:pt x="13779" y="21753"/>
                  </a:lnTo>
                  <a:lnTo>
                    <a:pt x="14580" y="21219"/>
                  </a:lnTo>
                  <a:lnTo>
                    <a:pt x="15381" y="20718"/>
                  </a:lnTo>
                  <a:lnTo>
                    <a:pt x="16148" y="20185"/>
                  </a:lnTo>
                  <a:lnTo>
                    <a:pt x="16615" y="19818"/>
                  </a:lnTo>
                  <a:lnTo>
                    <a:pt x="17082" y="19417"/>
                  </a:lnTo>
                  <a:lnTo>
                    <a:pt x="17482" y="19017"/>
                  </a:lnTo>
                  <a:lnTo>
                    <a:pt x="17883" y="18617"/>
                  </a:lnTo>
                  <a:lnTo>
                    <a:pt x="18250" y="18150"/>
                  </a:lnTo>
                  <a:lnTo>
                    <a:pt x="18617" y="17683"/>
                  </a:lnTo>
                  <a:lnTo>
                    <a:pt x="18950" y="17215"/>
                  </a:lnTo>
                  <a:lnTo>
                    <a:pt x="19251" y="16715"/>
                  </a:lnTo>
                  <a:lnTo>
                    <a:pt x="19518" y="16215"/>
                  </a:lnTo>
                  <a:lnTo>
                    <a:pt x="19784" y="15714"/>
                  </a:lnTo>
                  <a:lnTo>
                    <a:pt x="20051" y="15180"/>
                  </a:lnTo>
                  <a:lnTo>
                    <a:pt x="20252" y="14647"/>
                  </a:lnTo>
                  <a:lnTo>
                    <a:pt x="20452" y="14079"/>
                  </a:lnTo>
                  <a:lnTo>
                    <a:pt x="20619" y="13512"/>
                  </a:lnTo>
                  <a:lnTo>
                    <a:pt x="20785" y="12945"/>
                  </a:lnTo>
                  <a:lnTo>
                    <a:pt x="20919" y="12378"/>
                  </a:lnTo>
                  <a:lnTo>
                    <a:pt x="21152" y="11277"/>
                  </a:lnTo>
                  <a:lnTo>
                    <a:pt x="21252" y="10710"/>
                  </a:lnTo>
                  <a:lnTo>
                    <a:pt x="21353" y="10143"/>
                  </a:lnTo>
                  <a:lnTo>
                    <a:pt x="21386" y="9575"/>
                  </a:lnTo>
                  <a:lnTo>
                    <a:pt x="21419" y="9008"/>
                  </a:lnTo>
                  <a:lnTo>
                    <a:pt x="21386" y="8441"/>
                  </a:lnTo>
                  <a:lnTo>
                    <a:pt x="21353" y="7874"/>
                  </a:lnTo>
                  <a:lnTo>
                    <a:pt x="21286" y="7373"/>
                  </a:lnTo>
                  <a:lnTo>
                    <a:pt x="21186" y="6906"/>
                  </a:lnTo>
                  <a:lnTo>
                    <a:pt x="21019" y="6439"/>
                  </a:lnTo>
                  <a:lnTo>
                    <a:pt x="20885" y="5972"/>
                  </a:lnTo>
                  <a:lnTo>
                    <a:pt x="20685" y="5505"/>
                  </a:lnTo>
                  <a:lnTo>
                    <a:pt x="20452" y="5071"/>
                  </a:lnTo>
                  <a:lnTo>
                    <a:pt x="20218" y="4638"/>
                  </a:lnTo>
                  <a:lnTo>
                    <a:pt x="19951" y="4204"/>
                  </a:lnTo>
                  <a:lnTo>
                    <a:pt x="19684" y="3804"/>
                  </a:lnTo>
                  <a:lnTo>
                    <a:pt x="19351" y="3403"/>
                  </a:lnTo>
                  <a:lnTo>
                    <a:pt x="19050" y="3036"/>
                  </a:lnTo>
                  <a:lnTo>
                    <a:pt x="18684" y="2703"/>
                  </a:lnTo>
                  <a:lnTo>
                    <a:pt x="18317" y="2369"/>
                  </a:lnTo>
                  <a:lnTo>
                    <a:pt x="17950" y="2035"/>
                  </a:lnTo>
                  <a:lnTo>
                    <a:pt x="17516" y="1735"/>
                  </a:lnTo>
                  <a:lnTo>
                    <a:pt x="17115" y="1468"/>
                  </a:lnTo>
                  <a:lnTo>
                    <a:pt x="16415" y="1101"/>
                  </a:lnTo>
                  <a:lnTo>
                    <a:pt x="15714" y="768"/>
                  </a:lnTo>
                  <a:lnTo>
                    <a:pt x="14980" y="501"/>
                  </a:lnTo>
                  <a:lnTo>
                    <a:pt x="14213" y="301"/>
                  </a:lnTo>
                  <a:lnTo>
                    <a:pt x="13446" y="134"/>
                  </a:lnTo>
                  <a:lnTo>
                    <a:pt x="12678" y="34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59"/>
            <p:cNvSpPr/>
            <p:nvPr/>
          </p:nvSpPr>
          <p:spPr>
            <a:xfrm>
              <a:off x="2252375" y="1786125"/>
              <a:ext cx="535500" cy="779875"/>
            </a:xfrm>
            <a:custGeom>
              <a:rect b="b" l="l" r="r" t="t"/>
              <a:pathLst>
                <a:path extrusionOk="0" fill="none" h="31195" w="21420">
                  <a:moveTo>
                    <a:pt x="10276" y="31194"/>
                  </a:moveTo>
                  <a:lnTo>
                    <a:pt x="10276" y="31194"/>
                  </a:lnTo>
                  <a:lnTo>
                    <a:pt x="10343" y="29993"/>
                  </a:lnTo>
                  <a:lnTo>
                    <a:pt x="10443" y="28792"/>
                  </a:lnTo>
                  <a:lnTo>
                    <a:pt x="10576" y="27591"/>
                  </a:lnTo>
                  <a:lnTo>
                    <a:pt x="10677" y="27024"/>
                  </a:lnTo>
                  <a:lnTo>
                    <a:pt x="10810" y="26423"/>
                  </a:lnTo>
                  <a:lnTo>
                    <a:pt x="10977" y="25856"/>
                  </a:lnTo>
                  <a:lnTo>
                    <a:pt x="11144" y="25323"/>
                  </a:lnTo>
                  <a:lnTo>
                    <a:pt x="11344" y="24755"/>
                  </a:lnTo>
                  <a:lnTo>
                    <a:pt x="11611" y="24255"/>
                  </a:lnTo>
                  <a:lnTo>
                    <a:pt x="11911" y="23721"/>
                  </a:lnTo>
                  <a:lnTo>
                    <a:pt x="12245" y="23254"/>
                  </a:lnTo>
                  <a:lnTo>
                    <a:pt x="12645" y="22787"/>
                  </a:lnTo>
                  <a:lnTo>
                    <a:pt x="13079" y="22320"/>
                  </a:lnTo>
                  <a:lnTo>
                    <a:pt x="13079" y="22320"/>
                  </a:lnTo>
                  <a:lnTo>
                    <a:pt x="13412" y="22020"/>
                  </a:lnTo>
                  <a:lnTo>
                    <a:pt x="13779" y="21753"/>
                  </a:lnTo>
                  <a:lnTo>
                    <a:pt x="14580" y="21219"/>
                  </a:lnTo>
                  <a:lnTo>
                    <a:pt x="15381" y="20718"/>
                  </a:lnTo>
                  <a:lnTo>
                    <a:pt x="16148" y="20185"/>
                  </a:lnTo>
                  <a:lnTo>
                    <a:pt x="16148" y="20185"/>
                  </a:lnTo>
                  <a:lnTo>
                    <a:pt x="16615" y="19818"/>
                  </a:lnTo>
                  <a:lnTo>
                    <a:pt x="17082" y="19417"/>
                  </a:lnTo>
                  <a:lnTo>
                    <a:pt x="17482" y="19017"/>
                  </a:lnTo>
                  <a:lnTo>
                    <a:pt x="17883" y="18617"/>
                  </a:lnTo>
                  <a:lnTo>
                    <a:pt x="18250" y="18150"/>
                  </a:lnTo>
                  <a:lnTo>
                    <a:pt x="18617" y="17683"/>
                  </a:lnTo>
                  <a:lnTo>
                    <a:pt x="18950" y="17215"/>
                  </a:lnTo>
                  <a:lnTo>
                    <a:pt x="19251" y="16715"/>
                  </a:lnTo>
                  <a:lnTo>
                    <a:pt x="19518" y="16215"/>
                  </a:lnTo>
                  <a:lnTo>
                    <a:pt x="19784" y="15714"/>
                  </a:lnTo>
                  <a:lnTo>
                    <a:pt x="20051" y="15180"/>
                  </a:lnTo>
                  <a:lnTo>
                    <a:pt x="20252" y="14647"/>
                  </a:lnTo>
                  <a:lnTo>
                    <a:pt x="20452" y="14079"/>
                  </a:lnTo>
                  <a:lnTo>
                    <a:pt x="20619" y="13512"/>
                  </a:lnTo>
                  <a:lnTo>
                    <a:pt x="20785" y="12945"/>
                  </a:lnTo>
                  <a:lnTo>
                    <a:pt x="20919" y="12378"/>
                  </a:lnTo>
                  <a:lnTo>
                    <a:pt x="20919" y="12378"/>
                  </a:lnTo>
                  <a:lnTo>
                    <a:pt x="21152" y="11277"/>
                  </a:lnTo>
                  <a:lnTo>
                    <a:pt x="21252" y="10710"/>
                  </a:lnTo>
                  <a:lnTo>
                    <a:pt x="21353" y="10143"/>
                  </a:lnTo>
                  <a:lnTo>
                    <a:pt x="21386" y="9575"/>
                  </a:lnTo>
                  <a:lnTo>
                    <a:pt x="21419" y="9008"/>
                  </a:lnTo>
                  <a:lnTo>
                    <a:pt x="21386" y="8441"/>
                  </a:lnTo>
                  <a:lnTo>
                    <a:pt x="21353" y="7874"/>
                  </a:lnTo>
                  <a:lnTo>
                    <a:pt x="21353" y="7874"/>
                  </a:lnTo>
                  <a:lnTo>
                    <a:pt x="21286" y="7373"/>
                  </a:lnTo>
                  <a:lnTo>
                    <a:pt x="21186" y="6906"/>
                  </a:lnTo>
                  <a:lnTo>
                    <a:pt x="21019" y="6439"/>
                  </a:lnTo>
                  <a:lnTo>
                    <a:pt x="20885" y="5972"/>
                  </a:lnTo>
                  <a:lnTo>
                    <a:pt x="20685" y="5505"/>
                  </a:lnTo>
                  <a:lnTo>
                    <a:pt x="20452" y="5071"/>
                  </a:lnTo>
                  <a:lnTo>
                    <a:pt x="20218" y="4638"/>
                  </a:lnTo>
                  <a:lnTo>
                    <a:pt x="19951" y="4204"/>
                  </a:lnTo>
                  <a:lnTo>
                    <a:pt x="19684" y="3804"/>
                  </a:lnTo>
                  <a:lnTo>
                    <a:pt x="19351" y="3403"/>
                  </a:lnTo>
                  <a:lnTo>
                    <a:pt x="19050" y="3036"/>
                  </a:lnTo>
                  <a:lnTo>
                    <a:pt x="18684" y="2703"/>
                  </a:lnTo>
                  <a:lnTo>
                    <a:pt x="18317" y="2369"/>
                  </a:lnTo>
                  <a:lnTo>
                    <a:pt x="17950" y="2035"/>
                  </a:lnTo>
                  <a:lnTo>
                    <a:pt x="17516" y="1735"/>
                  </a:lnTo>
                  <a:lnTo>
                    <a:pt x="17115" y="1468"/>
                  </a:lnTo>
                  <a:lnTo>
                    <a:pt x="17115" y="1468"/>
                  </a:lnTo>
                  <a:lnTo>
                    <a:pt x="16415" y="1101"/>
                  </a:lnTo>
                  <a:lnTo>
                    <a:pt x="15714" y="768"/>
                  </a:lnTo>
                  <a:lnTo>
                    <a:pt x="14980" y="501"/>
                  </a:lnTo>
                  <a:lnTo>
                    <a:pt x="14213" y="301"/>
                  </a:lnTo>
                  <a:lnTo>
                    <a:pt x="13446" y="134"/>
                  </a:lnTo>
                  <a:lnTo>
                    <a:pt x="12678" y="34"/>
                  </a:lnTo>
                  <a:lnTo>
                    <a:pt x="11878" y="0"/>
                  </a:lnTo>
                  <a:lnTo>
                    <a:pt x="11110" y="0"/>
                  </a:lnTo>
                  <a:lnTo>
                    <a:pt x="10310" y="67"/>
                  </a:lnTo>
                  <a:lnTo>
                    <a:pt x="9542" y="201"/>
                  </a:lnTo>
                  <a:lnTo>
                    <a:pt x="8775" y="367"/>
                  </a:lnTo>
                  <a:lnTo>
                    <a:pt x="8041" y="601"/>
                  </a:lnTo>
                  <a:lnTo>
                    <a:pt x="7274" y="868"/>
                  </a:lnTo>
                  <a:lnTo>
                    <a:pt x="6573" y="1168"/>
                  </a:lnTo>
                  <a:lnTo>
                    <a:pt x="5872" y="1535"/>
                  </a:lnTo>
                  <a:lnTo>
                    <a:pt x="5205" y="1969"/>
                  </a:lnTo>
                  <a:lnTo>
                    <a:pt x="5205" y="1969"/>
                  </a:lnTo>
                  <a:lnTo>
                    <a:pt x="4571" y="2436"/>
                  </a:lnTo>
                  <a:lnTo>
                    <a:pt x="3971" y="2936"/>
                  </a:lnTo>
                  <a:lnTo>
                    <a:pt x="3437" y="3470"/>
                  </a:lnTo>
                  <a:lnTo>
                    <a:pt x="2903" y="4037"/>
                  </a:lnTo>
                  <a:lnTo>
                    <a:pt x="2403" y="4638"/>
                  </a:lnTo>
                  <a:lnTo>
                    <a:pt x="1969" y="5305"/>
                  </a:lnTo>
                  <a:lnTo>
                    <a:pt x="1569" y="5972"/>
                  </a:lnTo>
                  <a:lnTo>
                    <a:pt x="1202" y="6640"/>
                  </a:lnTo>
                  <a:lnTo>
                    <a:pt x="901" y="7373"/>
                  </a:lnTo>
                  <a:lnTo>
                    <a:pt x="634" y="8107"/>
                  </a:lnTo>
                  <a:lnTo>
                    <a:pt x="401" y="8841"/>
                  </a:lnTo>
                  <a:lnTo>
                    <a:pt x="234" y="9609"/>
                  </a:lnTo>
                  <a:lnTo>
                    <a:pt x="101" y="10376"/>
                  </a:lnTo>
                  <a:lnTo>
                    <a:pt x="34" y="11143"/>
                  </a:lnTo>
                  <a:lnTo>
                    <a:pt x="0" y="11911"/>
                  </a:lnTo>
                  <a:lnTo>
                    <a:pt x="34" y="12711"/>
                  </a:lnTo>
                  <a:lnTo>
                    <a:pt x="34" y="12711"/>
                  </a:lnTo>
                  <a:lnTo>
                    <a:pt x="101" y="13445"/>
                  </a:lnTo>
                  <a:lnTo>
                    <a:pt x="234" y="14179"/>
                  </a:lnTo>
                  <a:lnTo>
                    <a:pt x="401" y="14880"/>
                  </a:lnTo>
                  <a:lnTo>
                    <a:pt x="634" y="15581"/>
                  </a:lnTo>
                  <a:lnTo>
                    <a:pt x="868" y="16281"/>
                  </a:lnTo>
                  <a:lnTo>
                    <a:pt x="1168" y="16982"/>
                  </a:lnTo>
                  <a:lnTo>
                    <a:pt x="1502" y="17616"/>
                  </a:lnTo>
                  <a:lnTo>
                    <a:pt x="1869" y="18283"/>
                  </a:lnTo>
                  <a:lnTo>
                    <a:pt x="1869" y="18283"/>
                  </a:lnTo>
                  <a:lnTo>
                    <a:pt x="2303" y="18950"/>
                  </a:lnTo>
                  <a:lnTo>
                    <a:pt x="2770" y="19584"/>
                  </a:lnTo>
                  <a:lnTo>
                    <a:pt x="3704" y="20885"/>
                  </a:lnTo>
                  <a:lnTo>
                    <a:pt x="4171" y="21553"/>
                  </a:lnTo>
                  <a:lnTo>
                    <a:pt x="4571" y="22253"/>
                  </a:lnTo>
                  <a:lnTo>
                    <a:pt x="4905" y="22954"/>
                  </a:lnTo>
                  <a:lnTo>
                    <a:pt x="5072" y="23321"/>
                  </a:lnTo>
                  <a:lnTo>
                    <a:pt x="5172" y="23721"/>
                  </a:lnTo>
                  <a:lnTo>
                    <a:pt x="5172" y="23721"/>
                  </a:lnTo>
                  <a:lnTo>
                    <a:pt x="5405" y="24589"/>
                  </a:lnTo>
                  <a:lnTo>
                    <a:pt x="5572" y="25489"/>
                  </a:lnTo>
                  <a:lnTo>
                    <a:pt x="5672" y="26390"/>
                  </a:lnTo>
                  <a:lnTo>
                    <a:pt x="5705" y="27258"/>
                  </a:lnTo>
                  <a:lnTo>
                    <a:pt x="5705" y="28158"/>
                  </a:lnTo>
                  <a:lnTo>
                    <a:pt x="5639" y="29059"/>
                  </a:lnTo>
                  <a:lnTo>
                    <a:pt x="5572" y="29960"/>
                  </a:lnTo>
                  <a:lnTo>
                    <a:pt x="5439" y="30861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59"/>
            <p:cNvSpPr/>
            <p:nvPr/>
          </p:nvSpPr>
          <p:spPr>
            <a:xfrm>
              <a:off x="2169800" y="1705225"/>
              <a:ext cx="673950" cy="859100"/>
            </a:xfrm>
            <a:custGeom>
              <a:rect b="b" l="l" r="r" t="t"/>
              <a:pathLst>
                <a:path extrusionOk="0" h="34364" w="26958">
                  <a:moveTo>
                    <a:pt x="15281" y="0"/>
                  </a:moveTo>
                  <a:lnTo>
                    <a:pt x="14146" y="34"/>
                  </a:lnTo>
                  <a:lnTo>
                    <a:pt x="13045" y="134"/>
                  </a:lnTo>
                  <a:lnTo>
                    <a:pt x="11911" y="267"/>
                  </a:lnTo>
                  <a:lnTo>
                    <a:pt x="10810" y="501"/>
                  </a:lnTo>
                  <a:lnTo>
                    <a:pt x="9742" y="801"/>
                  </a:lnTo>
                  <a:lnTo>
                    <a:pt x="8775" y="1135"/>
                  </a:lnTo>
                  <a:lnTo>
                    <a:pt x="7841" y="1535"/>
                  </a:lnTo>
                  <a:lnTo>
                    <a:pt x="6973" y="2002"/>
                  </a:lnTo>
                  <a:lnTo>
                    <a:pt x="6106" y="2536"/>
                  </a:lnTo>
                  <a:lnTo>
                    <a:pt x="5305" y="3103"/>
                  </a:lnTo>
                  <a:lnTo>
                    <a:pt x="4538" y="3770"/>
                  </a:lnTo>
                  <a:lnTo>
                    <a:pt x="3804" y="4504"/>
                  </a:lnTo>
                  <a:lnTo>
                    <a:pt x="3470" y="4871"/>
                  </a:lnTo>
                  <a:lnTo>
                    <a:pt x="3137" y="5271"/>
                  </a:lnTo>
                  <a:lnTo>
                    <a:pt x="2570" y="6039"/>
                  </a:lnTo>
                  <a:lnTo>
                    <a:pt x="2069" y="6873"/>
                  </a:lnTo>
                  <a:lnTo>
                    <a:pt x="1602" y="7707"/>
                  </a:lnTo>
                  <a:lnTo>
                    <a:pt x="1202" y="8574"/>
                  </a:lnTo>
                  <a:lnTo>
                    <a:pt x="835" y="9475"/>
                  </a:lnTo>
                  <a:lnTo>
                    <a:pt x="568" y="10409"/>
                  </a:lnTo>
                  <a:lnTo>
                    <a:pt x="334" y="11343"/>
                  </a:lnTo>
                  <a:lnTo>
                    <a:pt x="167" y="12311"/>
                  </a:lnTo>
                  <a:lnTo>
                    <a:pt x="67" y="13312"/>
                  </a:lnTo>
                  <a:lnTo>
                    <a:pt x="1" y="14313"/>
                  </a:lnTo>
                  <a:lnTo>
                    <a:pt x="67" y="15314"/>
                  </a:lnTo>
                  <a:lnTo>
                    <a:pt x="167" y="16314"/>
                  </a:lnTo>
                  <a:lnTo>
                    <a:pt x="334" y="17315"/>
                  </a:lnTo>
                  <a:lnTo>
                    <a:pt x="534" y="18283"/>
                  </a:lnTo>
                  <a:lnTo>
                    <a:pt x="835" y="19250"/>
                  </a:lnTo>
                  <a:lnTo>
                    <a:pt x="1168" y="20185"/>
                  </a:lnTo>
                  <a:lnTo>
                    <a:pt x="1602" y="21085"/>
                  </a:lnTo>
                  <a:lnTo>
                    <a:pt x="2036" y="21986"/>
                  </a:lnTo>
                  <a:lnTo>
                    <a:pt x="2536" y="22854"/>
                  </a:lnTo>
                  <a:lnTo>
                    <a:pt x="3103" y="23688"/>
                  </a:lnTo>
                  <a:lnTo>
                    <a:pt x="3704" y="24488"/>
                  </a:lnTo>
                  <a:lnTo>
                    <a:pt x="4371" y="25256"/>
                  </a:lnTo>
                  <a:lnTo>
                    <a:pt x="5038" y="25990"/>
                  </a:lnTo>
                  <a:lnTo>
                    <a:pt x="5772" y="26690"/>
                  </a:lnTo>
                  <a:lnTo>
                    <a:pt x="6473" y="27257"/>
                  </a:lnTo>
                  <a:lnTo>
                    <a:pt x="7174" y="27825"/>
                  </a:lnTo>
                  <a:lnTo>
                    <a:pt x="7174" y="33496"/>
                  </a:lnTo>
                  <a:lnTo>
                    <a:pt x="7174" y="33830"/>
                  </a:lnTo>
                  <a:lnTo>
                    <a:pt x="7207" y="34130"/>
                  </a:lnTo>
                  <a:lnTo>
                    <a:pt x="7207" y="34230"/>
                  </a:lnTo>
                  <a:lnTo>
                    <a:pt x="7274" y="34297"/>
                  </a:lnTo>
                  <a:lnTo>
                    <a:pt x="7340" y="34364"/>
                  </a:lnTo>
                  <a:lnTo>
                    <a:pt x="7541" y="34364"/>
                  </a:lnTo>
                  <a:lnTo>
                    <a:pt x="7607" y="34297"/>
                  </a:lnTo>
                  <a:lnTo>
                    <a:pt x="7674" y="34230"/>
                  </a:lnTo>
                  <a:lnTo>
                    <a:pt x="7674" y="34130"/>
                  </a:lnTo>
                  <a:lnTo>
                    <a:pt x="7674" y="33663"/>
                  </a:lnTo>
                  <a:lnTo>
                    <a:pt x="7674" y="33630"/>
                  </a:lnTo>
                  <a:lnTo>
                    <a:pt x="7641" y="28292"/>
                  </a:lnTo>
                  <a:lnTo>
                    <a:pt x="7674" y="27991"/>
                  </a:lnTo>
                  <a:lnTo>
                    <a:pt x="7641" y="27691"/>
                  </a:lnTo>
                  <a:lnTo>
                    <a:pt x="7607" y="27591"/>
                  </a:lnTo>
                  <a:lnTo>
                    <a:pt x="7541" y="27524"/>
                  </a:lnTo>
                  <a:lnTo>
                    <a:pt x="7374" y="27391"/>
                  </a:lnTo>
                  <a:lnTo>
                    <a:pt x="6540" y="26724"/>
                  </a:lnTo>
                  <a:lnTo>
                    <a:pt x="5739" y="25990"/>
                  </a:lnTo>
                  <a:lnTo>
                    <a:pt x="4972" y="25256"/>
                  </a:lnTo>
                  <a:lnTo>
                    <a:pt x="4304" y="24455"/>
                  </a:lnTo>
                  <a:lnTo>
                    <a:pt x="3637" y="23621"/>
                  </a:lnTo>
                  <a:lnTo>
                    <a:pt x="3070" y="22753"/>
                  </a:lnTo>
                  <a:lnTo>
                    <a:pt x="2536" y="21886"/>
                  </a:lnTo>
                  <a:lnTo>
                    <a:pt x="2036" y="20952"/>
                  </a:lnTo>
                  <a:lnTo>
                    <a:pt x="1602" y="19984"/>
                  </a:lnTo>
                  <a:lnTo>
                    <a:pt x="1268" y="19017"/>
                  </a:lnTo>
                  <a:lnTo>
                    <a:pt x="968" y="18016"/>
                  </a:lnTo>
                  <a:lnTo>
                    <a:pt x="735" y="17015"/>
                  </a:lnTo>
                  <a:lnTo>
                    <a:pt x="601" y="16014"/>
                  </a:lnTo>
                  <a:lnTo>
                    <a:pt x="534" y="14980"/>
                  </a:lnTo>
                  <a:lnTo>
                    <a:pt x="501" y="13979"/>
                  </a:lnTo>
                  <a:lnTo>
                    <a:pt x="568" y="12978"/>
                  </a:lnTo>
                  <a:lnTo>
                    <a:pt x="701" y="11977"/>
                  </a:lnTo>
                  <a:lnTo>
                    <a:pt x="901" y="10976"/>
                  </a:lnTo>
                  <a:lnTo>
                    <a:pt x="1202" y="10009"/>
                  </a:lnTo>
                  <a:lnTo>
                    <a:pt x="1535" y="9075"/>
                  </a:lnTo>
                  <a:lnTo>
                    <a:pt x="1936" y="8141"/>
                  </a:lnTo>
                  <a:lnTo>
                    <a:pt x="2403" y="7240"/>
                  </a:lnTo>
                  <a:lnTo>
                    <a:pt x="2937" y="6372"/>
                  </a:lnTo>
                  <a:lnTo>
                    <a:pt x="3504" y="5572"/>
                  </a:lnTo>
                  <a:lnTo>
                    <a:pt x="4171" y="4804"/>
                  </a:lnTo>
                  <a:lnTo>
                    <a:pt x="4538" y="4437"/>
                  </a:lnTo>
                  <a:lnTo>
                    <a:pt x="4905" y="4070"/>
                  </a:lnTo>
                  <a:lnTo>
                    <a:pt x="5272" y="3737"/>
                  </a:lnTo>
                  <a:lnTo>
                    <a:pt x="5672" y="3403"/>
                  </a:lnTo>
                  <a:lnTo>
                    <a:pt x="6139" y="3070"/>
                  </a:lnTo>
                  <a:lnTo>
                    <a:pt x="6606" y="2769"/>
                  </a:lnTo>
                  <a:lnTo>
                    <a:pt x="7073" y="2469"/>
                  </a:lnTo>
                  <a:lnTo>
                    <a:pt x="7574" y="2202"/>
                  </a:lnTo>
                  <a:lnTo>
                    <a:pt x="8074" y="1935"/>
                  </a:lnTo>
                  <a:lnTo>
                    <a:pt x="8575" y="1735"/>
                  </a:lnTo>
                  <a:lnTo>
                    <a:pt x="9109" y="1502"/>
                  </a:lnTo>
                  <a:lnTo>
                    <a:pt x="9642" y="1335"/>
                  </a:lnTo>
                  <a:lnTo>
                    <a:pt x="10176" y="1168"/>
                  </a:lnTo>
                  <a:lnTo>
                    <a:pt x="10710" y="1034"/>
                  </a:lnTo>
                  <a:lnTo>
                    <a:pt x="11811" y="801"/>
                  </a:lnTo>
                  <a:lnTo>
                    <a:pt x="12912" y="634"/>
                  </a:lnTo>
                  <a:lnTo>
                    <a:pt x="14046" y="534"/>
                  </a:lnTo>
                  <a:lnTo>
                    <a:pt x="15181" y="501"/>
                  </a:lnTo>
                  <a:lnTo>
                    <a:pt x="16382" y="534"/>
                  </a:lnTo>
                  <a:lnTo>
                    <a:pt x="16949" y="567"/>
                  </a:lnTo>
                  <a:lnTo>
                    <a:pt x="17549" y="634"/>
                  </a:lnTo>
                  <a:lnTo>
                    <a:pt x="18116" y="734"/>
                  </a:lnTo>
                  <a:lnTo>
                    <a:pt x="18684" y="834"/>
                  </a:lnTo>
                  <a:lnTo>
                    <a:pt x="19251" y="1001"/>
                  </a:lnTo>
                  <a:lnTo>
                    <a:pt x="19818" y="1168"/>
                  </a:lnTo>
                  <a:lnTo>
                    <a:pt x="20352" y="1368"/>
                  </a:lnTo>
                  <a:lnTo>
                    <a:pt x="20886" y="1602"/>
                  </a:lnTo>
                  <a:lnTo>
                    <a:pt x="21386" y="1869"/>
                  </a:lnTo>
                  <a:lnTo>
                    <a:pt x="21886" y="2202"/>
                  </a:lnTo>
                  <a:lnTo>
                    <a:pt x="22320" y="2536"/>
                  </a:lnTo>
                  <a:lnTo>
                    <a:pt x="22787" y="2936"/>
                  </a:lnTo>
                  <a:lnTo>
                    <a:pt x="23154" y="3336"/>
                  </a:lnTo>
                  <a:lnTo>
                    <a:pt x="23488" y="3737"/>
                  </a:lnTo>
                  <a:lnTo>
                    <a:pt x="23821" y="4171"/>
                  </a:lnTo>
                  <a:lnTo>
                    <a:pt x="24155" y="4638"/>
                  </a:lnTo>
                  <a:lnTo>
                    <a:pt x="24422" y="5071"/>
                  </a:lnTo>
                  <a:lnTo>
                    <a:pt x="24689" y="5572"/>
                  </a:lnTo>
                  <a:lnTo>
                    <a:pt x="24956" y="6039"/>
                  </a:lnTo>
                  <a:lnTo>
                    <a:pt x="25189" y="6539"/>
                  </a:lnTo>
                  <a:lnTo>
                    <a:pt x="25389" y="7040"/>
                  </a:lnTo>
                  <a:lnTo>
                    <a:pt x="25590" y="7574"/>
                  </a:lnTo>
                  <a:lnTo>
                    <a:pt x="25923" y="8608"/>
                  </a:lnTo>
                  <a:lnTo>
                    <a:pt x="26157" y="9675"/>
                  </a:lnTo>
                  <a:lnTo>
                    <a:pt x="26357" y="10710"/>
                  </a:lnTo>
                  <a:lnTo>
                    <a:pt x="26457" y="11811"/>
                  </a:lnTo>
                  <a:lnTo>
                    <a:pt x="26490" y="12878"/>
                  </a:lnTo>
                  <a:lnTo>
                    <a:pt x="26424" y="13979"/>
                  </a:lnTo>
                  <a:lnTo>
                    <a:pt x="26290" y="15047"/>
                  </a:lnTo>
                  <a:lnTo>
                    <a:pt x="26224" y="15581"/>
                  </a:lnTo>
                  <a:lnTo>
                    <a:pt x="26090" y="16114"/>
                  </a:lnTo>
                  <a:lnTo>
                    <a:pt x="25957" y="16648"/>
                  </a:lnTo>
                  <a:lnTo>
                    <a:pt x="25823" y="17182"/>
                  </a:lnTo>
                  <a:lnTo>
                    <a:pt x="25623" y="17682"/>
                  </a:lnTo>
                  <a:lnTo>
                    <a:pt x="25456" y="18183"/>
                  </a:lnTo>
                  <a:lnTo>
                    <a:pt x="25223" y="18683"/>
                  </a:lnTo>
                  <a:lnTo>
                    <a:pt x="24989" y="19184"/>
                  </a:lnTo>
                  <a:lnTo>
                    <a:pt x="24756" y="19651"/>
                  </a:lnTo>
                  <a:lnTo>
                    <a:pt x="24489" y="20118"/>
                  </a:lnTo>
                  <a:lnTo>
                    <a:pt x="24188" y="20552"/>
                  </a:lnTo>
                  <a:lnTo>
                    <a:pt x="23888" y="21019"/>
                  </a:lnTo>
                  <a:lnTo>
                    <a:pt x="23555" y="21419"/>
                  </a:lnTo>
                  <a:lnTo>
                    <a:pt x="23221" y="21853"/>
                  </a:lnTo>
                  <a:lnTo>
                    <a:pt x="22854" y="22253"/>
                  </a:lnTo>
                  <a:lnTo>
                    <a:pt x="22487" y="22620"/>
                  </a:lnTo>
                  <a:lnTo>
                    <a:pt x="22120" y="22987"/>
                  </a:lnTo>
                  <a:lnTo>
                    <a:pt x="21720" y="23354"/>
                  </a:lnTo>
                  <a:lnTo>
                    <a:pt x="21286" y="23688"/>
                  </a:lnTo>
                  <a:lnTo>
                    <a:pt x="20886" y="24021"/>
                  </a:lnTo>
                  <a:lnTo>
                    <a:pt x="20418" y="24321"/>
                  </a:lnTo>
                  <a:lnTo>
                    <a:pt x="19985" y="24622"/>
                  </a:lnTo>
                  <a:lnTo>
                    <a:pt x="19518" y="24889"/>
                  </a:lnTo>
                  <a:lnTo>
                    <a:pt x="19051" y="25156"/>
                  </a:lnTo>
                  <a:lnTo>
                    <a:pt x="18584" y="25389"/>
                  </a:lnTo>
                  <a:lnTo>
                    <a:pt x="18116" y="25589"/>
                  </a:lnTo>
                  <a:lnTo>
                    <a:pt x="17116" y="25956"/>
                  </a:lnTo>
                  <a:lnTo>
                    <a:pt x="16682" y="26123"/>
                  </a:lnTo>
                  <a:lnTo>
                    <a:pt x="16248" y="26357"/>
                  </a:lnTo>
                  <a:lnTo>
                    <a:pt x="16048" y="26490"/>
                  </a:lnTo>
                  <a:lnTo>
                    <a:pt x="15881" y="26657"/>
                  </a:lnTo>
                  <a:lnTo>
                    <a:pt x="15714" y="26824"/>
                  </a:lnTo>
                  <a:lnTo>
                    <a:pt x="15581" y="27057"/>
                  </a:lnTo>
                  <a:lnTo>
                    <a:pt x="15481" y="27291"/>
                  </a:lnTo>
                  <a:lnTo>
                    <a:pt x="15381" y="27558"/>
                  </a:lnTo>
                  <a:lnTo>
                    <a:pt x="15314" y="27825"/>
                  </a:lnTo>
                  <a:lnTo>
                    <a:pt x="15281" y="28091"/>
                  </a:lnTo>
                  <a:lnTo>
                    <a:pt x="15214" y="28659"/>
                  </a:lnTo>
                  <a:lnTo>
                    <a:pt x="15147" y="29226"/>
                  </a:lnTo>
                  <a:lnTo>
                    <a:pt x="14914" y="31795"/>
                  </a:lnTo>
                  <a:lnTo>
                    <a:pt x="14713" y="34130"/>
                  </a:lnTo>
                  <a:lnTo>
                    <a:pt x="15114" y="34097"/>
                  </a:lnTo>
                  <a:lnTo>
                    <a:pt x="15214" y="34097"/>
                  </a:lnTo>
                  <a:lnTo>
                    <a:pt x="15648" y="29226"/>
                  </a:lnTo>
                  <a:lnTo>
                    <a:pt x="15681" y="28659"/>
                  </a:lnTo>
                  <a:lnTo>
                    <a:pt x="15748" y="28058"/>
                  </a:lnTo>
                  <a:lnTo>
                    <a:pt x="15814" y="27791"/>
                  </a:lnTo>
                  <a:lnTo>
                    <a:pt x="15881" y="27524"/>
                  </a:lnTo>
                  <a:lnTo>
                    <a:pt x="16015" y="27257"/>
                  </a:lnTo>
                  <a:lnTo>
                    <a:pt x="16181" y="27024"/>
                  </a:lnTo>
                  <a:lnTo>
                    <a:pt x="16348" y="26857"/>
                  </a:lnTo>
                  <a:lnTo>
                    <a:pt x="16582" y="26724"/>
                  </a:lnTo>
                  <a:lnTo>
                    <a:pt x="16815" y="26590"/>
                  </a:lnTo>
                  <a:lnTo>
                    <a:pt x="17049" y="26490"/>
                  </a:lnTo>
                  <a:lnTo>
                    <a:pt x="17549" y="26290"/>
                  </a:lnTo>
                  <a:lnTo>
                    <a:pt x="18050" y="26123"/>
                  </a:lnTo>
                  <a:lnTo>
                    <a:pt x="18984" y="25723"/>
                  </a:lnTo>
                  <a:lnTo>
                    <a:pt x="19851" y="25256"/>
                  </a:lnTo>
                  <a:lnTo>
                    <a:pt x="20719" y="24722"/>
                  </a:lnTo>
                  <a:lnTo>
                    <a:pt x="21519" y="24121"/>
                  </a:lnTo>
                  <a:lnTo>
                    <a:pt x="22320" y="23454"/>
                  </a:lnTo>
                  <a:lnTo>
                    <a:pt x="23021" y="22753"/>
                  </a:lnTo>
                  <a:lnTo>
                    <a:pt x="23688" y="22019"/>
                  </a:lnTo>
                  <a:lnTo>
                    <a:pt x="24322" y="21219"/>
                  </a:lnTo>
                  <a:lnTo>
                    <a:pt x="24622" y="20785"/>
                  </a:lnTo>
                  <a:lnTo>
                    <a:pt x="24889" y="20351"/>
                  </a:lnTo>
                  <a:lnTo>
                    <a:pt x="25156" y="19884"/>
                  </a:lnTo>
                  <a:lnTo>
                    <a:pt x="25423" y="19417"/>
                  </a:lnTo>
                  <a:lnTo>
                    <a:pt x="25857" y="18483"/>
                  </a:lnTo>
                  <a:lnTo>
                    <a:pt x="26190" y="17482"/>
                  </a:lnTo>
                  <a:lnTo>
                    <a:pt x="26490" y="16481"/>
                  </a:lnTo>
                  <a:lnTo>
                    <a:pt x="26724" y="15480"/>
                  </a:lnTo>
                  <a:lnTo>
                    <a:pt x="26857" y="14446"/>
                  </a:lnTo>
                  <a:lnTo>
                    <a:pt x="26924" y="13412"/>
                  </a:lnTo>
                  <a:lnTo>
                    <a:pt x="26958" y="12378"/>
                  </a:lnTo>
                  <a:lnTo>
                    <a:pt x="26891" y="11310"/>
                  </a:lnTo>
                  <a:lnTo>
                    <a:pt x="26757" y="10276"/>
                  </a:lnTo>
                  <a:lnTo>
                    <a:pt x="26557" y="9275"/>
                  </a:lnTo>
                  <a:lnTo>
                    <a:pt x="26290" y="8241"/>
                  </a:lnTo>
                  <a:lnTo>
                    <a:pt x="25957" y="7240"/>
                  </a:lnTo>
                  <a:lnTo>
                    <a:pt x="25590" y="6306"/>
                  </a:lnTo>
                  <a:lnTo>
                    <a:pt x="25123" y="5338"/>
                  </a:lnTo>
                  <a:lnTo>
                    <a:pt x="24856" y="4905"/>
                  </a:lnTo>
                  <a:lnTo>
                    <a:pt x="24589" y="4471"/>
                  </a:lnTo>
                  <a:lnTo>
                    <a:pt x="24289" y="4037"/>
                  </a:lnTo>
                  <a:lnTo>
                    <a:pt x="23988" y="3603"/>
                  </a:lnTo>
                  <a:lnTo>
                    <a:pt x="23655" y="3203"/>
                  </a:lnTo>
                  <a:lnTo>
                    <a:pt x="23321" y="2803"/>
                  </a:lnTo>
                  <a:lnTo>
                    <a:pt x="22954" y="2436"/>
                  </a:lnTo>
                  <a:lnTo>
                    <a:pt x="22554" y="2102"/>
                  </a:lnTo>
                  <a:lnTo>
                    <a:pt x="22120" y="1768"/>
                  </a:lnTo>
                  <a:lnTo>
                    <a:pt x="21653" y="1468"/>
                  </a:lnTo>
                  <a:lnTo>
                    <a:pt x="21186" y="1201"/>
                  </a:lnTo>
                  <a:lnTo>
                    <a:pt x="20685" y="968"/>
                  </a:lnTo>
                  <a:lnTo>
                    <a:pt x="20185" y="768"/>
                  </a:lnTo>
                  <a:lnTo>
                    <a:pt x="19684" y="601"/>
                  </a:lnTo>
                  <a:lnTo>
                    <a:pt x="19151" y="467"/>
                  </a:lnTo>
                  <a:lnTo>
                    <a:pt x="18617" y="334"/>
                  </a:lnTo>
                  <a:lnTo>
                    <a:pt x="17516" y="167"/>
                  </a:lnTo>
                  <a:lnTo>
                    <a:pt x="16415" y="67"/>
                  </a:lnTo>
                  <a:lnTo>
                    <a:pt x="152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59"/>
            <p:cNvSpPr/>
            <p:nvPr/>
          </p:nvSpPr>
          <p:spPr>
            <a:xfrm>
              <a:off x="2324100" y="1889550"/>
              <a:ext cx="321975" cy="844100"/>
            </a:xfrm>
            <a:custGeom>
              <a:rect b="b" l="l" r="r" t="t"/>
              <a:pathLst>
                <a:path extrusionOk="0" h="33764" w="12879">
                  <a:moveTo>
                    <a:pt x="10477" y="1168"/>
                  </a:moveTo>
                  <a:lnTo>
                    <a:pt x="10877" y="1201"/>
                  </a:lnTo>
                  <a:lnTo>
                    <a:pt x="11311" y="1235"/>
                  </a:lnTo>
                  <a:lnTo>
                    <a:pt x="10910" y="1402"/>
                  </a:lnTo>
                  <a:lnTo>
                    <a:pt x="10543" y="1535"/>
                  </a:lnTo>
                  <a:lnTo>
                    <a:pt x="10143" y="1635"/>
                  </a:lnTo>
                  <a:lnTo>
                    <a:pt x="9743" y="1735"/>
                  </a:lnTo>
                  <a:lnTo>
                    <a:pt x="9309" y="1769"/>
                  </a:lnTo>
                  <a:lnTo>
                    <a:pt x="8908" y="1802"/>
                  </a:lnTo>
                  <a:lnTo>
                    <a:pt x="8074" y="1802"/>
                  </a:lnTo>
                  <a:lnTo>
                    <a:pt x="8441" y="1602"/>
                  </a:lnTo>
                  <a:lnTo>
                    <a:pt x="8842" y="1468"/>
                  </a:lnTo>
                  <a:lnTo>
                    <a:pt x="9242" y="1335"/>
                  </a:lnTo>
                  <a:lnTo>
                    <a:pt x="9642" y="1268"/>
                  </a:lnTo>
                  <a:lnTo>
                    <a:pt x="10076" y="1201"/>
                  </a:lnTo>
                  <a:lnTo>
                    <a:pt x="10477" y="1168"/>
                  </a:lnTo>
                  <a:close/>
                  <a:moveTo>
                    <a:pt x="4638" y="12244"/>
                  </a:moveTo>
                  <a:lnTo>
                    <a:pt x="4671" y="12311"/>
                  </a:lnTo>
                  <a:lnTo>
                    <a:pt x="4738" y="12344"/>
                  </a:lnTo>
                  <a:lnTo>
                    <a:pt x="5038" y="12411"/>
                  </a:lnTo>
                  <a:lnTo>
                    <a:pt x="5472" y="12478"/>
                  </a:lnTo>
                  <a:lnTo>
                    <a:pt x="5939" y="12511"/>
                  </a:lnTo>
                  <a:lnTo>
                    <a:pt x="7140" y="12511"/>
                  </a:lnTo>
                  <a:lnTo>
                    <a:pt x="7240" y="12478"/>
                  </a:lnTo>
                  <a:lnTo>
                    <a:pt x="5839" y="26524"/>
                  </a:lnTo>
                  <a:lnTo>
                    <a:pt x="4705" y="26557"/>
                  </a:lnTo>
                  <a:lnTo>
                    <a:pt x="4705" y="26557"/>
                  </a:lnTo>
                  <a:lnTo>
                    <a:pt x="4805" y="24755"/>
                  </a:lnTo>
                  <a:lnTo>
                    <a:pt x="4872" y="22987"/>
                  </a:lnTo>
                  <a:lnTo>
                    <a:pt x="4938" y="21186"/>
                  </a:lnTo>
                  <a:lnTo>
                    <a:pt x="4938" y="19384"/>
                  </a:lnTo>
                  <a:lnTo>
                    <a:pt x="4905" y="17616"/>
                  </a:lnTo>
                  <a:lnTo>
                    <a:pt x="4872" y="15814"/>
                  </a:lnTo>
                  <a:lnTo>
                    <a:pt x="4772" y="14046"/>
                  </a:lnTo>
                  <a:lnTo>
                    <a:pt x="4638" y="12244"/>
                  </a:lnTo>
                  <a:close/>
                  <a:moveTo>
                    <a:pt x="9642" y="26991"/>
                  </a:moveTo>
                  <a:lnTo>
                    <a:pt x="9642" y="27157"/>
                  </a:lnTo>
                  <a:lnTo>
                    <a:pt x="9609" y="27324"/>
                  </a:lnTo>
                  <a:lnTo>
                    <a:pt x="9509" y="27458"/>
                  </a:lnTo>
                  <a:lnTo>
                    <a:pt x="9376" y="27591"/>
                  </a:lnTo>
                  <a:lnTo>
                    <a:pt x="9242" y="27691"/>
                  </a:lnTo>
                  <a:lnTo>
                    <a:pt x="9075" y="27791"/>
                  </a:lnTo>
                  <a:lnTo>
                    <a:pt x="8908" y="27858"/>
                  </a:lnTo>
                  <a:lnTo>
                    <a:pt x="8742" y="27925"/>
                  </a:lnTo>
                  <a:lnTo>
                    <a:pt x="8308" y="27958"/>
                  </a:lnTo>
                  <a:lnTo>
                    <a:pt x="7841" y="27991"/>
                  </a:lnTo>
                  <a:lnTo>
                    <a:pt x="6907" y="28025"/>
                  </a:lnTo>
                  <a:lnTo>
                    <a:pt x="4905" y="28025"/>
                  </a:lnTo>
                  <a:lnTo>
                    <a:pt x="3937" y="27991"/>
                  </a:lnTo>
                  <a:lnTo>
                    <a:pt x="2937" y="27925"/>
                  </a:lnTo>
                  <a:lnTo>
                    <a:pt x="1969" y="27825"/>
                  </a:lnTo>
                  <a:lnTo>
                    <a:pt x="1469" y="27758"/>
                  </a:lnTo>
                  <a:lnTo>
                    <a:pt x="1002" y="27658"/>
                  </a:lnTo>
                  <a:lnTo>
                    <a:pt x="835" y="27624"/>
                  </a:lnTo>
                  <a:lnTo>
                    <a:pt x="668" y="27558"/>
                  </a:lnTo>
                  <a:lnTo>
                    <a:pt x="534" y="27458"/>
                  </a:lnTo>
                  <a:lnTo>
                    <a:pt x="501" y="27391"/>
                  </a:lnTo>
                  <a:lnTo>
                    <a:pt x="468" y="27324"/>
                  </a:lnTo>
                  <a:lnTo>
                    <a:pt x="501" y="27224"/>
                  </a:lnTo>
                  <a:lnTo>
                    <a:pt x="534" y="27157"/>
                  </a:lnTo>
                  <a:lnTo>
                    <a:pt x="701" y="27091"/>
                  </a:lnTo>
                  <a:lnTo>
                    <a:pt x="868" y="27057"/>
                  </a:lnTo>
                  <a:lnTo>
                    <a:pt x="1035" y="27024"/>
                  </a:lnTo>
                  <a:lnTo>
                    <a:pt x="5072" y="27024"/>
                  </a:lnTo>
                  <a:lnTo>
                    <a:pt x="9642" y="26991"/>
                  </a:lnTo>
                  <a:close/>
                  <a:moveTo>
                    <a:pt x="8742" y="30193"/>
                  </a:moveTo>
                  <a:lnTo>
                    <a:pt x="8842" y="30260"/>
                  </a:lnTo>
                  <a:lnTo>
                    <a:pt x="8942" y="30327"/>
                  </a:lnTo>
                  <a:lnTo>
                    <a:pt x="9009" y="30427"/>
                  </a:lnTo>
                  <a:lnTo>
                    <a:pt x="9042" y="30527"/>
                  </a:lnTo>
                  <a:lnTo>
                    <a:pt x="9042" y="30660"/>
                  </a:lnTo>
                  <a:lnTo>
                    <a:pt x="9042" y="30794"/>
                  </a:lnTo>
                  <a:lnTo>
                    <a:pt x="9009" y="30894"/>
                  </a:lnTo>
                  <a:lnTo>
                    <a:pt x="8942" y="30994"/>
                  </a:lnTo>
                  <a:lnTo>
                    <a:pt x="8875" y="31094"/>
                  </a:lnTo>
                  <a:lnTo>
                    <a:pt x="8642" y="31294"/>
                  </a:lnTo>
                  <a:lnTo>
                    <a:pt x="8375" y="31461"/>
                  </a:lnTo>
                  <a:lnTo>
                    <a:pt x="8108" y="31561"/>
                  </a:lnTo>
                  <a:lnTo>
                    <a:pt x="7841" y="31595"/>
                  </a:lnTo>
                  <a:lnTo>
                    <a:pt x="7541" y="31661"/>
                  </a:lnTo>
                  <a:lnTo>
                    <a:pt x="7240" y="31661"/>
                  </a:lnTo>
                  <a:lnTo>
                    <a:pt x="6640" y="31695"/>
                  </a:lnTo>
                  <a:lnTo>
                    <a:pt x="5806" y="31761"/>
                  </a:lnTo>
                  <a:lnTo>
                    <a:pt x="3570" y="31761"/>
                  </a:lnTo>
                  <a:lnTo>
                    <a:pt x="2870" y="31728"/>
                  </a:lnTo>
                  <a:lnTo>
                    <a:pt x="2169" y="31628"/>
                  </a:lnTo>
                  <a:lnTo>
                    <a:pt x="1869" y="31595"/>
                  </a:lnTo>
                  <a:lnTo>
                    <a:pt x="1602" y="31495"/>
                  </a:lnTo>
                  <a:lnTo>
                    <a:pt x="1302" y="31394"/>
                  </a:lnTo>
                  <a:lnTo>
                    <a:pt x="1202" y="31294"/>
                  </a:lnTo>
                  <a:lnTo>
                    <a:pt x="1068" y="31228"/>
                  </a:lnTo>
                  <a:lnTo>
                    <a:pt x="968" y="31094"/>
                  </a:lnTo>
                  <a:lnTo>
                    <a:pt x="935" y="30994"/>
                  </a:lnTo>
                  <a:lnTo>
                    <a:pt x="935" y="30894"/>
                  </a:lnTo>
                  <a:lnTo>
                    <a:pt x="935" y="30827"/>
                  </a:lnTo>
                  <a:lnTo>
                    <a:pt x="1002" y="30761"/>
                  </a:lnTo>
                  <a:lnTo>
                    <a:pt x="1102" y="30694"/>
                  </a:lnTo>
                  <a:lnTo>
                    <a:pt x="1302" y="30594"/>
                  </a:lnTo>
                  <a:lnTo>
                    <a:pt x="1469" y="30527"/>
                  </a:lnTo>
                  <a:lnTo>
                    <a:pt x="1936" y="30527"/>
                  </a:lnTo>
                  <a:lnTo>
                    <a:pt x="2236" y="30560"/>
                  </a:lnTo>
                  <a:lnTo>
                    <a:pt x="2570" y="30594"/>
                  </a:lnTo>
                  <a:lnTo>
                    <a:pt x="6206" y="30394"/>
                  </a:lnTo>
                  <a:lnTo>
                    <a:pt x="7974" y="30293"/>
                  </a:lnTo>
                  <a:lnTo>
                    <a:pt x="8375" y="30260"/>
                  </a:lnTo>
                  <a:lnTo>
                    <a:pt x="8742" y="30193"/>
                  </a:lnTo>
                  <a:close/>
                  <a:moveTo>
                    <a:pt x="8141" y="0"/>
                  </a:moveTo>
                  <a:lnTo>
                    <a:pt x="8041" y="67"/>
                  </a:lnTo>
                  <a:lnTo>
                    <a:pt x="7774" y="401"/>
                  </a:lnTo>
                  <a:lnTo>
                    <a:pt x="7507" y="768"/>
                  </a:lnTo>
                  <a:lnTo>
                    <a:pt x="7307" y="1168"/>
                  </a:lnTo>
                  <a:lnTo>
                    <a:pt x="7107" y="1568"/>
                  </a:lnTo>
                  <a:lnTo>
                    <a:pt x="6973" y="2002"/>
                  </a:lnTo>
                  <a:lnTo>
                    <a:pt x="6907" y="2436"/>
                  </a:lnTo>
                  <a:lnTo>
                    <a:pt x="6840" y="2870"/>
                  </a:lnTo>
                  <a:lnTo>
                    <a:pt x="6840" y="3303"/>
                  </a:lnTo>
                  <a:lnTo>
                    <a:pt x="6540" y="3203"/>
                  </a:lnTo>
                  <a:lnTo>
                    <a:pt x="6239" y="3103"/>
                  </a:lnTo>
                  <a:lnTo>
                    <a:pt x="5806" y="3070"/>
                  </a:lnTo>
                  <a:lnTo>
                    <a:pt x="5405" y="3036"/>
                  </a:lnTo>
                  <a:lnTo>
                    <a:pt x="4972" y="3103"/>
                  </a:lnTo>
                  <a:lnTo>
                    <a:pt x="4571" y="3170"/>
                  </a:lnTo>
                  <a:lnTo>
                    <a:pt x="4204" y="3303"/>
                  </a:lnTo>
                  <a:lnTo>
                    <a:pt x="3804" y="3503"/>
                  </a:lnTo>
                  <a:lnTo>
                    <a:pt x="3470" y="3704"/>
                  </a:lnTo>
                  <a:lnTo>
                    <a:pt x="3137" y="3970"/>
                  </a:lnTo>
                  <a:lnTo>
                    <a:pt x="2836" y="4271"/>
                  </a:lnTo>
                  <a:lnTo>
                    <a:pt x="2570" y="4604"/>
                  </a:lnTo>
                  <a:lnTo>
                    <a:pt x="2336" y="4971"/>
                  </a:lnTo>
                  <a:lnTo>
                    <a:pt x="2136" y="5338"/>
                  </a:lnTo>
                  <a:lnTo>
                    <a:pt x="1969" y="5739"/>
                  </a:lnTo>
                  <a:lnTo>
                    <a:pt x="1836" y="6139"/>
                  </a:lnTo>
                  <a:lnTo>
                    <a:pt x="1736" y="6573"/>
                  </a:lnTo>
                  <a:lnTo>
                    <a:pt x="1669" y="7006"/>
                  </a:lnTo>
                  <a:lnTo>
                    <a:pt x="1602" y="7474"/>
                  </a:lnTo>
                  <a:lnTo>
                    <a:pt x="1602" y="7974"/>
                  </a:lnTo>
                  <a:lnTo>
                    <a:pt x="1669" y="8474"/>
                  </a:lnTo>
                  <a:lnTo>
                    <a:pt x="1769" y="8975"/>
                  </a:lnTo>
                  <a:lnTo>
                    <a:pt x="1902" y="9475"/>
                  </a:lnTo>
                  <a:lnTo>
                    <a:pt x="2069" y="9909"/>
                  </a:lnTo>
                  <a:lnTo>
                    <a:pt x="2303" y="10376"/>
                  </a:lnTo>
                  <a:lnTo>
                    <a:pt x="2603" y="10776"/>
                  </a:lnTo>
                  <a:lnTo>
                    <a:pt x="2903" y="11177"/>
                  </a:lnTo>
                  <a:lnTo>
                    <a:pt x="3270" y="11510"/>
                  </a:lnTo>
                  <a:lnTo>
                    <a:pt x="3704" y="11811"/>
                  </a:lnTo>
                  <a:lnTo>
                    <a:pt x="4138" y="12044"/>
                  </a:lnTo>
                  <a:lnTo>
                    <a:pt x="4271" y="13912"/>
                  </a:lnTo>
                  <a:lnTo>
                    <a:pt x="4371" y="15781"/>
                  </a:lnTo>
                  <a:lnTo>
                    <a:pt x="4438" y="17649"/>
                  </a:lnTo>
                  <a:lnTo>
                    <a:pt x="4471" y="19517"/>
                  </a:lnTo>
                  <a:lnTo>
                    <a:pt x="4438" y="21452"/>
                  </a:lnTo>
                  <a:lnTo>
                    <a:pt x="4371" y="23387"/>
                  </a:lnTo>
                  <a:lnTo>
                    <a:pt x="4271" y="25322"/>
                  </a:lnTo>
                  <a:lnTo>
                    <a:pt x="4238" y="25790"/>
                  </a:lnTo>
                  <a:lnTo>
                    <a:pt x="4204" y="26290"/>
                  </a:lnTo>
                  <a:lnTo>
                    <a:pt x="4171" y="26423"/>
                  </a:lnTo>
                  <a:lnTo>
                    <a:pt x="4138" y="26524"/>
                  </a:lnTo>
                  <a:lnTo>
                    <a:pt x="4004" y="26557"/>
                  </a:lnTo>
                  <a:lnTo>
                    <a:pt x="2103" y="26557"/>
                  </a:lnTo>
                  <a:lnTo>
                    <a:pt x="1635" y="26524"/>
                  </a:lnTo>
                  <a:lnTo>
                    <a:pt x="1168" y="26524"/>
                  </a:lnTo>
                  <a:lnTo>
                    <a:pt x="901" y="26557"/>
                  </a:lnTo>
                  <a:lnTo>
                    <a:pt x="668" y="26590"/>
                  </a:lnTo>
                  <a:lnTo>
                    <a:pt x="468" y="26690"/>
                  </a:lnTo>
                  <a:lnTo>
                    <a:pt x="268" y="26790"/>
                  </a:lnTo>
                  <a:lnTo>
                    <a:pt x="134" y="26924"/>
                  </a:lnTo>
                  <a:lnTo>
                    <a:pt x="67" y="27057"/>
                  </a:lnTo>
                  <a:lnTo>
                    <a:pt x="1" y="27224"/>
                  </a:lnTo>
                  <a:lnTo>
                    <a:pt x="1" y="27391"/>
                  </a:lnTo>
                  <a:lnTo>
                    <a:pt x="67" y="27524"/>
                  </a:lnTo>
                  <a:lnTo>
                    <a:pt x="134" y="27691"/>
                  </a:lnTo>
                  <a:lnTo>
                    <a:pt x="234" y="27825"/>
                  </a:lnTo>
                  <a:lnTo>
                    <a:pt x="401" y="27925"/>
                  </a:lnTo>
                  <a:lnTo>
                    <a:pt x="501" y="27991"/>
                  </a:lnTo>
                  <a:lnTo>
                    <a:pt x="368" y="28125"/>
                  </a:lnTo>
                  <a:lnTo>
                    <a:pt x="268" y="28292"/>
                  </a:lnTo>
                  <a:lnTo>
                    <a:pt x="201" y="28425"/>
                  </a:lnTo>
                  <a:lnTo>
                    <a:pt x="201" y="28559"/>
                  </a:lnTo>
                  <a:lnTo>
                    <a:pt x="167" y="28859"/>
                  </a:lnTo>
                  <a:lnTo>
                    <a:pt x="234" y="29193"/>
                  </a:lnTo>
                  <a:lnTo>
                    <a:pt x="334" y="29459"/>
                  </a:lnTo>
                  <a:lnTo>
                    <a:pt x="468" y="29660"/>
                  </a:lnTo>
                  <a:lnTo>
                    <a:pt x="601" y="29860"/>
                  </a:lnTo>
                  <a:lnTo>
                    <a:pt x="735" y="30027"/>
                  </a:lnTo>
                  <a:lnTo>
                    <a:pt x="935" y="30193"/>
                  </a:lnTo>
                  <a:lnTo>
                    <a:pt x="801" y="30260"/>
                  </a:lnTo>
                  <a:lnTo>
                    <a:pt x="668" y="30360"/>
                  </a:lnTo>
                  <a:lnTo>
                    <a:pt x="568" y="30460"/>
                  </a:lnTo>
                  <a:lnTo>
                    <a:pt x="501" y="30594"/>
                  </a:lnTo>
                  <a:lnTo>
                    <a:pt x="468" y="30727"/>
                  </a:lnTo>
                  <a:lnTo>
                    <a:pt x="434" y="30894"/>
                  </a:lnTo>
                  <a:lnTo>
                    <a:pt x="434" y="31027"/>
                  </a:lnTo>
                  <a:lnTo>
                    <a:pt x="501" y="31194"/>
                  </a:lnTo>
                  <a:lnTo>
                    <a:pt x="568" y="31361"/>
                  </a:lnTo>
                  <a:lnTo>
                    <a:pt x="668" y="31461"/>
                  </a:lnTo>
                  <a:lnTo>
                    <a:pt x="768" y="31595"/>
                  </a:lnTo>
                  <a:lnTo>
                    <a:pt x="868" y="31695"/>
                  </a:lnTo>
                  <a:lnTo>
                    <a:pt x="1168" y="31862"/>
                  </a:lnTo>
                  <a:lnTo>
                    <a:pt x="1469" y="31995"/>
                  </a:lnTo>
                  <a:lnTo>
                    <a:pt x="1802" y="32062"/>
                  </a:lnTo>
                  <a:lnTo>
                    <a:pt x="2136" y="32128"/>
                  </a:lnTo>
                  <a:lnTo>
                    <a:pt x="2770" y="32195"/>
                  </a:lnTo>
                  <a:lnTo>
                    <a:pt x="2803" y="32195"/>
                  </a:lnTo>
                  <a:lnTo>
                    <a:pt x="2836" y="32329"/>
                  </a:lnTo>
                  <a:lnTo>
                    <a:pt x="2903" y="32462"/>
                  </a:lnTo>
                  <a:lnTo>
                    <a:pt x="3037" y="32662"/>
                  </a:lnTo>
                  <a:lnTo>
                    <a:pt x="3170" y="32829"/>
                  </a:lnTo>
                  <a:lnTo>
                    <a:pt x="3337" y="32996"/>
                  </a:lnTo>
                  <a:lnTo>
                    <a:pt x="3504" y="33129"/>
                  </a:lnTo>
                  <a:lnTo>
                    <a:pt x="3871" y="33396"/>
                  </a:lnTo>
                  <a:lnTo>
                    <a:pt x="4271" y="33596"/>
                  </a:lnTo>
                  <a:lnTo>
                    <a:pt x="4671" y="33696"/>
                  </a:lnTo>
                  <a:lnTo>
                    <a:pt x="5138" y="33763"/>
                  </a:lnTo>
                  <a:lnTo>
                    <a:pt x="5539" y="33730"/>
                  </a:lnTo>
                  <a:lnTo>
                    <a:pt x="5906" y="33630"/>
                  </a:lnTo>
                  <a:lnTo>
                    <a:pt x="6273" y="33496"/>
                  </a:lnTo>
                  <a:lnTo>
                    <a:pt x="6606" y="33296"/>
                  </a:lnTo>
                  <a:lnTo>
                    <a:pt x="6907" y="33029"/>
                  </a:lnTo>
                  <a:lnTo>
                    <a:pt x="7174" y="32762"/>
                  </a:lnTo>
                  <a:lnTo>
                    <a:pt x="7407" y="32429"/>
                  </a:lnTo>
                  <a:lnTo>
                    <a:pt x="7574" y="32062"/>
                  </a:lnTo>
                  <a:lnTo>
                    <a:pt x="7641" y="32062"/>
                  </a:lnTo>
                  <a:lnTo>
                    <a:pt x="7974" y="31995"/>
                  </a:lnTo>
                  <a:lnTo>
                    <a:pt x="8308" y="31928"/>
                  </a:lnTo>
                  <a:lnTo>
                    <a:pt x="8642" y="31828"/>
                  </a:lnTo>
                  <a:lnTo>
                    <a:pt x="8942" y="31661"/>
                  </a:lnTo>
                  <a:lnTo>
                    <a:pt x="9175" y="31461"/>
                  </a:lnTo>
                  <a:lnTo>
                    <a:pt x="9342" y="31261"/>
                  </a:lnTo>
                  <a:lnTo>
                    <a:pt x="9476" y="30994"/>
                  </a:lnTo>
                  <a:lnTo>
                    <a:pt x="9509" y="30861"/>
                  </a:lnTo>
                  <a:lnTo>
                    <a:pt x="9542" y="30694"/>
                  </a:lnTo>
                  <a:lnTo>
                    <a:pt x="9509" y="30494"/>
                  </a:lnTo>
                  <a:lnTo>
                    <a:pt x="9476" y="30293"/>
                  </a:lnTo>
                  <a:lnTo>
                    <a:pt x="9376" y="30127"/>
                  </a:lnTo>
                  <a:lnTo>
                    <a:pt x="9242" y="29993"/>
                  </a:lnTo>
                  <a:lnTo>
                    <a:pt x="9275" y="29960"/>
                  </a:lnTo>
                  <a:lnTo>
                    <a:pt x="9442" y="29793"/>
                  </a:lnTo>
                  <a:lnTo>
                    <a:pt x="9609" y="29593"/>
                  </a:lnTo>
                  <a:lnTo>
                    <a:pt x="9709" y="29326"/>
                  </a:lnTo>
                  <a:lnTo>
                    <a:pt x="9776" y="29092"/>
                  </a:lnTo>
                  <a:lnTo>
                    <a:pt x="9776" y="28826"/>
                  </a:lnTo>
                  <a:lnTo>
                    <a:pt x="9743" y="28592"/>
                  </a:lnTo>
                  <a:lnTo>
                    <a:pt x="9676" y="28325"/>
                  </a:lnTo>
                  <a:lnTo>
                    <a:pt x="9542" y="28092"/>
                  </a:lnTo>
                  <a:lnTo>
                    <a:pt x="9709" y="27958"/>
                  </a:lnTo>
                  <a:lnTo>
                    <a:pt x="9876" y="27791"/>
                  </a:lnTo>
                  <a:lnTo>
                    <a:pt x="9976" y="27624"/>
                  </a:lnTo>
                  <a:lnTo>
                    <a:pt x="10076" y="27424"/>
                  </a:lnTo>
                  <a:lnTo>
                    <a:pt x="10110" y="27224"/>
                  </a:lnTo>
                  <a:lnTo>
                    <a:pt x="10110" y="26991"/>
                  </a:lnTo>
                  <a:lnTo>
                    <a:pt x="10076" y="26790"/>
                  </a:lnTo>
                  <a:lnTo>
                    <a:pt x="9976" y="26590"/>
                  </a:lnTo>
                  <a:lnTo>
                    <a:pt x="9909" y="26490"/>
                  </a:lnTo>
                  <a:lnTo>
                    <a:pt x="9843" y="26457"/>
                  </a:lnTo>
                  <a:lnTo>
                    <a:pt x="9743" y="26457"/>
                  </a:lnTo>
                  <a:lnTo>
                    <a:pt x="9642" y="26524"/>
                  </a:lnTo>
                  <a:lnTo>
                    <a:pt x="6340" y="26524"/>
                  </a:lnTo>
                  <a:lnTo>
                    <a:pt x="7741" y="12411"/>
                  </a:lnTo>
                  <a:lnTo>
                    <a:pt x="8341" y="12311"/>
                  </a:lnTo>
                  <a:lnTo>
                    <a:pt x="8942" y="12111"/>
                  </a:lnTo>
                  <a:lnTo>
                    <a:pt x="9542" y="11877"/>
                  </a:lnTo>
                  <a:lnTo>
                    <a:pt x="10076" y="11610"/>
                  </a:lnTo>
                  <a:lnTo>
                    <a:pt x="10610" y="11277"/>
                  </a:lnTo>
                  <a:lnTo>
                    <a:pt x="11077" y="10877"/>
                  </a:lnTo>
                  <a:lnTo>
                    <a:pt x="11544" y="10443"/>
                  </a:lnTo>
                  <a:lnTo>
                    <a:pt x="11911" y="9942"/>
                  </a:lnTo>
                  <a:lnTo>
                    <a:pt x="12145" y="9609"/>
                  </a:lnTo>
                  <a:lnTo>
                    <a:pt x="12311" y="9275"/>
                  </a:lnTo>
                  <a:lnTo>
                    <a:pt x="12478" y="8908"/>
                  </a:lnTo>
                  <a:lnTo>
                    <a:pt x="12612" y="8541"/>
                  </a:lnTo>
                  <a:lnTo>
                    <a:pt x="12712" y="8174"/>
                  </a:lnTo>
                  <a:lnTo>
                    <a:pt x="12812" y="7807"/>
                  </a:lnTo>
                  <a:lnTo>
                    <a:pt x="12845" y="7407"/>
                  </a:lnTo>
                  <a:lnTo>
                    <a:pt x="12879" y="7006"/>
                  </a:lnTo>
                  <a:lnTo>
                    <a:pt x="12845" y="6639"/>
                  </a:lnTo>
                  <a:lnTo>
                    <a:pt x="12812" y="6239"/>
                  </a:lnTo>
                  <a:lnTo>
                    <a:pt x="12745" y="5872"/>
                  </a:lnTo>
                  <a:lnTo>
                    <a:pt x="12612" y="5505"/>
                  </a:lnTo>
                  <a:lnTo>
                    <a:pt x="12478" y="5138"/>
                  </a:lnTo>
                  <a:lnTo>
                    <a:pt x="12278" y="4805"/>
                  </a:lnTo>
                  <a:lnTo>
                    <a:pt x="12078" y="4471"/>
                  </a:lnTo>
                  <a:lnTo>
                    <a:pt x="11811" y="4171"/>
                  </a:lnTo>
                  <a:lnTo>
                    <a:pt x="11544" y="3904"/>
                  </a:lnTo>
                  <a:lnTo>
                    <a:pt x="11277" y="3670"/>
                  </a:lnTo>
                  <a:lnTo>
                    <a:pt x="10977" y="3470"/>
                  </a:lnTo>
                  <a:lnTo>
                    <a:pt x="10643" y="3303"/>
                  </a:lnTo>
                  <a:lnTo>
                    <a:pt x="10310" y="3136"/>
                  </a:lnTo>
                  <a:lnTo>
                    <a:pt x="9976" y="3036"/>
                  </a:lnTo>
                  <a:lnTo>
                    <a:pt x="9642" y="2936"/>
                  </a:lnTo>
                  <a:lnTo>
                    <a:pt x="9275" y="2870"/>
                  </a:lnTo>
                  <a:lnTo>
                    <a:pt x="8541" y="2870"/>
                  </a:lnTo>
                  <a:lnTo>
                    <a:pt x="8208" y="2903"/>
                  </a:lnTo>
                  <a:lnTo>
                    <a:pt x="7841" y="3003"/>
                  </a:lnTo>
                  <a:lnTo>
                    <a:pt x="7607" y="3103"/>
                  </a:lnTo>
                  <a:lnTo>
                    <a:pt x="7340" y="3236"/>
                  </a:lnTo>
                  <a:lnTo>
                    <a:pt x="7340" y="2703"/>
                  </a:lnTo>
                  <a:lnTo>
                    <a:pt x="7441" y="2169"/>
                  </a:lnTo>
                  <a:lnTo>
                    <a:pt x="7541" y="2202"/>
                  </a:lnTo>
                  <a:lnTo>
                    <a:pt x="8141" y="2269"/>
                  </a:lnTo>
                  <a:lnTo>
                    <a:pt x="8742" y="2302"/>
                  </a:lnTo>
                  <a:lnTo>
                    <a:pt x="9342" y="2269"/>
                  </a:lnTo>
                  <a:lnTo>
                    <a:pt x="9909" y="2169"/>
                  </a:lnTo>
                  <a:lnTo>
                    <a:pt x="10510" y="2035"/>
                  </a:lnTo>
                  <a:lnTo>
                    <a:pt x="11077" y="1869"/>
                  </a:lnTo>
                  <a:lnTo>
                    <a:pt x="11611" y="1635"/>
                  </a:lnTo>
                  <a:lnTo>
                    <a:pt x="12145" y="1368"/>
                  </a:lnTo>
                  <a:lnTo>
                    <a:pt x="12211" y="1301"/>
                  </a:lnTo>
                  <a:lnTo>
                    <a:pt x="12245" y="1235"/>
                  </a:lnTo>
                  <a:lnTo>
                    <a:pt x="12245" y="1101"/>
                  </a:lnTo>
                  <a:lnTo>
                    <a:pt x="12211" y="1001"/>
                  </a:lnTo>
                  <a:lnTo>
                    <a:pt x="12145" y="934"/>
                  </a:lnTo>
                  <a:lnTo>
                    <a:pt x="12078" y="901"/>
                  </a:lnTo>
                  <a:lnTo>
                    <a:pt x="11544" y="801"/>
                  </a:lnTo>
                  <a:lnTo>
                    <a:pt x="10977" y="734"/>
                  </a:lnTo>
                  <a:lnTo>
                    <a:pt x="10410" y="701"/>
                  </a:lnTo>
                  <a:lnTo>
                    <a:pt x="9843" y="734"/>
                  </a:lnTo>
                  <a:lnTo>
                    <a:pt x="9275" y="834"/>
                  </a:lnTo>
                  <a:lnTo>
                    <a:pt x="8742" y="1001"/>
                  </a:lnTo>
                  <a:lnTo>
                    <a:pt x="8208" y="1201"/>
                  </a:lnTo>
                  <a:lnTo>
                    <a:pt x="7707" y="1435"/>
                  </a:lnTo>
                  <a:lnTo>
                    <a:pt x="7707" y="1435"/>
                  </a:lnTo>
                  <a:lnTo>
                    <a:pt x="7841" y="1168"/>
                  </a:lnTo>
                  <a:lnTo>
                    <a:pt x="8008" y="901"/>
                  </a:lnTo>
                  <a:lnTo>
                    <a:pt x="8174" y="634"/>
                  </a:lnTo>
                  <a:lnTo>
                    <a:pt x="8375" y="401"/>
                  </a:lnTo>
                  <a:lnTo>
                    <a:pt x="8441" y="334"/>
                  </a:lnTo>
                  <a:lnTo>
                    <a:pt x="8441" y="234"/>
                  </a:lnTo>
                  <a:lnTo>
                    <a:pt x="8441" y="134"/>
                  </a:lnTo>
                  <a:lnTo>
                    <a:pt x="8375" y="67"/>
                  </a:lnTo>
                  <a:lnTo>
                    <a:pt x="8308" y="34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59"/>
            <p:cNvSpPr/>
            <p:nvPr/>
          </p:nvSpPr>
          <p:spPr>
            <a:xfrm>
              <a:off x="2407500" y="1997975"/>
              <a:ext cx="37575" cy="51725"/>
            </a:xfrm>
            <a:custGeom>
              <a:rect b="b" l="l" r="r" t="t"/>
              <a:pathLst>
                <a:path extrusionOk="0" h="2069" w="1503">
                  <a:moveTo>
                    <a:pt x="1235" y="0"/>
                  </a:moveTo>
                  <a:lnTo>
                    <a:pt x="1135" y="34"/>
                  </a:lnTo>
                  <a:lnTo>
                    <a:pt x="902" y="167"/>
                  </a:lnTo>
                  <a:lnTo>
                    <a:pt x="702" y="367"/>
                  </a:lnTo>
                  <a:lnTo>
                    <a:pt x="535" y="568"/>
                  </a:lnTo>
                  <a:lnTo>
                    <a:pt x="368" y="801"/>
                  </a:lnTo>
                  <a:lnTo>
                    <a:pt x="234" y="1035"/>
                  </a:lnTo>
                  <a:lnTo>
                    <a:pt x="134" y="1302"/>
                  </a:lnTo>
                  <a:lnTo>
                    <a:pt x="68" y="1535"/>
                  </a:lnTo>
                  <a:lnTo>
                    <a:pt x="1" y="1835"/>
                  </a:lnTo>
                  <a:lnTo>
                    <a:pt x="34" y="1902"/>
                  </a:lnTo>
                  <a:lnTo>
                    <a:pt x="68" y="2002"/>
                  </a:lnTo>
                  <a:lnTo>
                    <a:pt x="168" y="2036"/>
                  </a:lnTo>
                  <a:lnTo>
                    <a:pt x="234" y="2069"/>
                  </a:lnTo>
                  <a:lnTo>
                    <a:pt x="335" y="2036"/>
                  </a:lnTo>
                  <a:lnTo>
                    <a:pt x="401" y="2002"/>
                  </a:lnTo>
                  <a:lnTo>
                    <a:pt x="468" y="1902"/>
                  </a:lnTo>
                  <a:lnTo>
                    <a:pt x="501" y="1835"/>
                  </a:lnTo>
                  <a:lnTo>
                    <a:pt x="501" y="1802"/>
                  </a:lnTo>
                  <a:lnTo>
                    <a:pt x="501" y="1735"/>
                  </a:lnTo>
                  <a:lnTo>
                    <a:pt x="535" y="1635"/>
                  </a:lnTo>
                  <a:lnTo>
                    <a:pt x="601" y="1402"/>
                  </a:lnTo>
                  <a:lnTo>
                    <a:pt x="601" y="1368"/>
                  </a:lnTo>
                  <a:lnTo>
                    <a:pt x="635" y="1335"/>
                  </a:lnTo>
                  <a:lnTo>
                    <a:pt x="635" y="1302"/>
                  </a:lnTo>
                  <a:lnTo>
                    <a:pt x="668" y="1235"/>
                  </a:lnTo>
                  <a:lnTo>
                    <a:pt x="768" y="1035"/>
                  </a:lnTo>
                  <a:lnTo>
                    <a:pt x="902" y="868"/>
                  </a:lnTo>
                  <a:lnTo>
                    <a:pt x="1035" y="701"/>
                  </a:lnTo>
                  <a:lnTo>
                    <a:pt x="1202" y="568"/>
                  </a:lnTo>
                  <a:lnTo>
                    <a:pt x="1369" y="434"/>
                  </a:lnTo>
                  <a:lnTo>
                    <a:pt x="1436" y="367"/>
                  </a:lnTo>
                  <a:lnTo>
                    <a:pt x="1469" y="301"/>
                  </a:lnTo>
                  <a:lnTo>
                    <a:pt x="1502" y="201"/>
                  </a:lnTo>
                  <a:lnTo>
                    <a:pt x="1469" y="101"/>
                  </a:lnTo>
                  <a:lnTo>
                    <a:pt x="1402" y="34"/>
                  </a:lnTo>
                  <a:lnTo>
                    <a:pt x="1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59"/>
            <p:cNvSpPr/>
            <p:nvPr/>
          </p:nvSpPr>
          <p:spPr>
            <a:xfrm>
              <a:off x="2404175" y="2063875"/>
              <a:ext cx="63425" cy="94275"/>
            </a:xfrm>
            <a:custGeom>
              <a:rect b="b" l="l" r="r" t="t"/>
              <a:pathLst>
                <a:path extrusionOk="0" h="3771" w="2537">
                  <a:moveTo>
                    <a:pt x="267" y="0"/>
                  </a:moveTo>
                  <a:lnTo>
                    <a:pt x="167" y="33"/>
                  </a:lnTo>
                  <a:lnTo>
                    <a:pt x="101" y="67"/>
                  </a:lnTo>
                  <a:lnTo>
                    <a:pt x="34" y="134"/>
                  </a:lnTo>
                  <a:lnTo>
                    <a:pt x="0" y="234"/>
                  </a:lnTo>
                  <a:lnTo>
                    <a:pt x="0" y="501"/>
                  </a:lnTo>
                  <a:lnTo>
                    <a:pt x="34" y="801"/>
                  </a:lnTo>
                  <a:lnTo>
                    <a:pt x="67" y="1068"/>
                  </a:lnTo>
                  <a:lnTo>
                    <a:pt x="101" y="1335"/>
                  </a:lnTo>
                  <a:lnTo>
                    <a:pt x="201" y="1568"/>
                  </a:lnTo>
                  <a:lnTo>
                    <a:pt x="301" y="1835"/>
                  </a:lnTo>
                  <a:lnTo>
                    <a:pt x="534" y="2335"/>
                  </a:lnTo>
                  <a:lnTo>
                    <a:pt x="868" y="2769"/>
                  </a:lnTo>
                  <a:lnTo>
                    <a:pt x="1035" y="2969"/>
                  </a:lnTo>
                  <a:lnTo>
                    <a:pt x="1235" y="3170"/>
                  </a:lnTo>
                  <a:lnTo>
                    <a:pt x="1468" y="3336"/>
                  </a:lnTo>
                  <a:lnTo>
                    <a:pt x="1669" y="3503"/>
                  </a:lnTo>
                  <a:lnTo>
                    <a:pt x="1902" y="3637"/>
                  </a:lnTo>
                  <a:lnTo>
                    <a:pt x="2169" y="3737"/>
                  </a:lnTo>
                  <a:lnTo>
                    <a:pt x="2269" y="3770"/>
                  </a:lnTo>
                  <a:lnTo>
                    <a:pt x="2336" y="3770"/>
                  </a:lnTo>
                  <a:lnTo>
                    <a:pt x="2436" y="3737"/>
                  </a:lnTo>
                  <a:lnTo>
                    <a:pt x="2503" y="3670"/>
                  </a:lnTo>
                  <a:lnTo>
                    <a:pt x="2536" y="3570"/>
                  </a:lnTo>
                  <a:lnTo>
                    <a:pt x="2503" y="3470"/>
                  </a:lnTo>
                  <a:lnTo>
                    <a:pt x="2469" y="3403"/>
                  </a:lnTo>
                  <a:lnTo>
                    <a:pt x="2403" y="3336"/>
                  </a:lnTo>
                  <a:lnTo>
                    <a:pt x="1969" y="3103"/>
                  </a:lnTo>
                  <a:lnTo>
                    <a:pt x="1569" y="2803"/>
                  </a:lnTo>
                  <a:lnTo>
                    <a:pt x="1235" y="2469"/>
                  </a:lnTo>
                  <a:lnTo>
                    <a:pt x="968" y="2069"/>
                  </a:lnTo>
                  <a:lnTo>
                    <a:pt x="734" y="1668"/>
                  </a:lnTo>
                  <a:lnTo>
                    <a:pt x="568" y="1201"/>
                  </a:lnTo>
                  <a:lnTo>
                    <a:pt x="501" y="734"/>
                  </a:lnTo>
                  <a:lnTo>
                    <a:pt x="501" y="234"/>
                  </a:lnTo>
                  <a:lnTo>
                    <a:pt x="468" y="134"/>
                  </a:lnTo>
                  <a:lnTo>
                    <a:pt x="434" y="67"/>
                  </a:lnTo>
                  <a:lnTo>
                    <a:pt x="334" y="3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59"/>
            <p:cNvSpPr/>
            <p:nvPr/>
          </p:nvSpPr>
          <p:spPr>
            <a:xfrm>
              <a:off x="2247375" y="1765275"/>
              <a:ext cx="236900" cy="188525"/>
            </a:xfrm>
            <a:custGeom>
              <a:rect b="b" l="l" r="r" t="t"/>
              <a:pathLst>
                <a:path extrusionOk="0" h="7541" w="9476">
                  <a:moveTo>
                    <a:pt x="9275" y="0"/>
                  </a:moveTo>
                  <a:lnTo>
                    <a:pt x="8641" y="34"/>
                  </a:lnTo>
                  <a:lnTo>
                    <a:pt x="8007" y="100"/>
                  </a:lnTo>
                  <a:lnTo>
                    <a:pt x="7407" y="200"/>
                  </a:lnTo>
                  <a:lnTo>
                    <a:pt x="6806" y="334"/>
                  </a:lnTo>
                  <a:lnTo>
                    <a:pt x="6206" y="534"/>
                  </a:lnTo>
                  <a:lnTo>
                    <a:pt x="5639" y="768"/>
                  </a:lnTo>
                  <a:lnTo>
                    <a:pt x="5071" y="1001"/>
                  </a:lnTo>
                  <a:lnTo>
                    <a:pt x="4538" y="1301"/>
                  </a:lnTo>
                  <a:lnTo>
                    <a:pt x="4004" y="1635"/>
                  </a:lnTo>
                  <a:lnTo>
                    <a:pt x="3503" y="1969"/>
                  </a:lnTo>
                  <a:lnTo>
                    <a:pt x="3036" y="2369"/>
                  </a:lnTo>
                  <a:lnTo>
                    <a:pt x="2569" y="2803"/>
                  </a:lnTo>
                  <a:lnTo>
                    <a:pt x="2136" y="3236"/>
                  </a:lnTo>
                  <a:lnTo>
                    <a:pt x="1735" y="3704"/>
                  </a:lnTo>
                  <a:lnTo>
                    <a:pt x="1368" y="4204"/>
                  </a:lnTo>
                  <a:lnTo>
                    <a:pt x="1035" y="4738"/>
                  </a:lnTo>
                  <a:lnTo>
                    <a:pt x="701" y="5338"/>
                  </a:lnTo>
                  <a:lnTo>
                    <a:pt x="434" y="5972"/>
                  </a:lnTo>
                  <a:lnTo>
                    <a:pt x="200" y="6606"/>
                  </a:lnTo>
                  <a:lnTo>
                    <a:pt x="0" y="7240"/>
                  </a:lnTo>
                  <a:lnTo>
                    <a:pt x="0" y="7340"/>
                  </a:lnTo>
                  <a:lnTo>
                    <a:pt x="34" y="7440"/>
                  </a:lnTo>
                  <a:lnTo>
                    <a:pt x="100" y="7507"/>
                  </a:lnTo>
                  <a:lnTo>
                    <a:pt x="167" y="7540"/>
                  </a:lnTo>
                  <a:lnTo>
                    <a:pt x="334" y="7540"/>
                  </a:lnTo>
                  <a:lnTo>
                    <a:pt x="401" y="7474"/>
                  </a:lnTo>
                  <a:lnTo>
                    <a:pt x="467" y="7373"/>
                  </a:lnTo>
                  <a:lnTo>
                    <a:pt x="668" y="6673"/>
                  </a:lnTo>
                  <a:lnTo>
                    <a:pt x="934" y="6006"/>
                  </a:lnTo>
                  <a:lnTo>
                    <a:pt x="1235" y="5338"/>
                  </a:lnTo>
                  <a:lnTo>
                    <a:pt x="1602" y="4738"/>
                  </a:lnTo>
                  <a:lnTo>
                    <a:pt x="2035" y="4137"/>
                  </a:lnTo>
                  <a:lnTo>
                    <a:pt x="2469" y="3570"/>
                  </a:lnTo>
                  <a:lnTo>
                    <a:pt x="2970" y="3036"/>
                  </a:lnTo>
                  <a:lnTo>
                    <a:pt x="3537" y="2569"/>
                  </a:lnTo>
                  <a:lnTo>
                    <a:pt x="4137" y="2102"/>
                  </a:lnTo>
                  <a:lnTo>
                    <a:pt x="4805" y="1668"/>
                  </a:lnTo>
                  <a:lnTo>
                    <a:pt x="5505" y="1335"/>
                  </a:lnTo>
                  <a:lnTo>
                    <a:pt x="6206" y="1035"/>
                  </a:lnTo>
                  <a:lnTo>
                    <a:pt x="6940" y="801"/>
                  </a:lnTo>
                  <a:lnTo>
                    <a:pt x="7707" y="634"/>
                  </a:lnTo>
                  <a:lnTo>
                    <a:pt x="8474" y="534"/>
                  </a:lnTo>
                  <a:lnTo>
                    <a:pt x="9275" y="467"/>
                  </a:lnTo>
                  <a:lnTo>
                    <a:pt x="9375" y="467"/>
                  </a:lnTo>
                  <a:lnTo>
                    <a:pt x="9442" y="401"/>
                  </a:lnTo>
                  <a:lnTo>
                    <a:pt x="9475" y="334"/>
                  </a:lnTo>
                  <a:lnTo>
                    <a:pt x="9475" y="234"/>
                  </a:lnTo>
                  <a:lnTo>
                    <a:pt x="9475" y="134"/>
                  </a:lnTo>
                  <a:lnTo>
                    <a:pt x="9442" y="67"/>
                  </a:lnTo>
                  <a:lnTo>
                    <a:pt x="9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59"/>
            <p:cNvSpPr/>
            <p:nvPr/>
          </p:nvSpPr>
          <p:spPr>
            <a:xfrm>
              <a:off x="2087225" y="1789450"/>
              <a:ext cx="97625" cy="62600"/>
            </a:xfrm>
            <a:custGeom>
              <a:rect b="b" l="l" r="r" t="t"/>
              <a:pathLst>
                <a:path extrusionOk="0" h="2504" w="3905">
                  <a:moveTo>
                    <a:pt x="234" y="1"/>
                  </a:moveTo>
                  <a:lnTo>
                    <a:pt x="168" y="34"/>
                  </a:lnTo>
                  <a:lnTo>
                    <a:pt x="67" y="68"/>
                  </a:lnTo>
                  <a:lnTo>
                    <a:pt x="34" y="134"/>
                  </a:lnTo>
                  <a:lnTo>
                    <a:pt x="1" y="234"/>
                  </a:lnTo>
                  <a:lnTo>
                    <a:pt x="1" y="301"/>
                  </a:lnTo>
                  <a:lnTo>
                    <a:pt x="34" y="368"/>
                  </a:lnTo>
                  <a:lnTo>
                    <a:pt x="101" y="435"/>
                  </a:lnTo>
                  <a:lnTo>
                    <a:pt x="1002" y="868"/>
                  </a:lnTo>
                  <a:lnTo>
                    <a:pt x="1902" y="1335"/>
                  </a:lnTo>
                  <a:lnTo>
                    <a:pt x="2736" y="1869"/>
                  </a:lnTo>
                  <a:lnTo>
                    <a:pt x="3571" y="2436"/>
                  </a:lnTo>
                  <a:lnTo>
                    <a:pt x="3671" y="2503"/>
                  </a:lnTo>
                  <a:lnTo>
                    <a:pt x="3737" y="2470"/>
                  </a:lnTo>
                  <a:lnTo>
                    <a:pt x="3804" y="2436"/>
                  </a:lnTo>
                  <a:lnTo>
                    <a:pt x="3871" y="2370"/>
                  </a:lnTo>
                  <a:lnTo>
                    <a:pt x="3904" y="2303"/>
                  </a:lnTo>
                  <a:lnTo>
                    <a:pt x="3904" y="2203"/>
                  </a:lnTo>
                  <a:lnTo>
                    <a:pt x="3871" y="2103"/>
                  </a:lnTo>
                  <a:lnTo>
                    <a:pt x="3804" y="2036"/>
                  </a:lnTo>
                  <a:lnTo>
                    <a:pt x="2970" y="1469"/>
                  </a:lnTo>
                  <a:lnTo>
                    <a:pt x="2136" y="935"/>
                  </a:lnTo>
                  <a:lnTo>
                    <a:pt x="1268" y="468"/>
                  </a:lnTo>
                  <a:lnTo>
                    <a:pt x="3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59"/>
            <p:cNvSpPr/>
            <p:nvPr/>
          </p:nvSpPr>
          <p:spPr>
            <a:xfrm>
              <a:off x="2214850" y="1676025"/>
              <a:ext cx="55075" cy="67575"/>
            </a:xfrm>
            <a:custGeom>
              <a:rect b="b" l="l" r="r" t="t"/>
              <a:pathLst>
                <a:path extrusionOk="0" h="2703" w="2203">
                  <a:moveTo>
                    <a:pt x="134" y="1"/>
                  </a:move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0" y="301"/>
                  </a:lnTo>
                  <a:lnTo>
                    <a:pt x="67" y="401"/>
                  </a:lnTo>
                  <a:lnTo>
                    <a:pt x="1802" y="2636"/>
                  </a:lnTo>
                  <a:lnTo>
                    <a:pt x="1868" y="2670"/>
                  </a:lnTo>
                  <a:lnTo>
                    <a:pt x="1969" y="2703"/>
                  </a:lnTo>
                  <a:lnTo>
                    <a:pt x="2069" y="2670"/>
                  </a:lnTo>
                  <a:lnTo>
                    <a:pt x="2135" y="2636"/>
                  </a:lnTo>
                  <a:lnTo>
                    <a:pt x="2202" y="2536"/>
                  </a:lnTo>
                  <a:lnTo>
                    <a:pt x="2202" y="2469"/>
                  </a:lnTo>
                  <a:lnTo>
                    <a:pt x="2202" y="2369"/>
                  </a:lnTo>
                  <a:lnTo>
                    <a:pt x="2135" y="2303"/>
                  </a:lnTo>
                  <a:lnTo>
                    <a:pt x="401" y="67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59"/>
            <p:cNvSpPr/>
            <p:nvPr/>
          </p:nvSpPr>
          <p:spPr>
            <a:xfrm>
              <a:off x="2354975" y="1607625"/>
              <a:ext cx="29200" cy="80100"/>
            </a:xfrm>
            <a:custGeom>
              <a:rect b="b" l="l" r="r" t="t"/>
              <a:pathLst>
                <a:path extrusionOk="0" h="3204" w="1168">
                  <a:moveTo>
                    <a:pt x="200" y="1"/>
                  </a:moveTo>
                  <a:lnTo>
                    <a:pt x="100" y="68"/>
                  </a:lnTo>
                  <a:lnTo>
                    <a:pt x="33" y="101"/>
                  </a:lnTo>
                  <a:lnTo>
                    <a:pt x="0" y="201"/>
                  </a:lnTo>
                  <a:lnTo>
                    <a:pt x="0" y="301"/>
                  </a:lnTo>
                  <a:lnTo>
                    <a:pt x="701" y="3037"/>
                  </a:lnTo>
                  <a:lnTo>
                    <a:pt x="767" y="3137"/>
                  </a:lnTo>
                  <a:lnTo>
                    <a:pt x="834" y="3170"/>
                  </a:lnTo>
                  <a:lnTo>
                    <a:pt x="901" y="3204"/>
                  </a:lnTo>
                  <a:lnTo>
                    <a:pt x="1001" y="3204"/>
                  </a:lnTo>
                  <a:lnTo>
                    <a:pt x="1068" y="3170"/>
                  </a:lnTo>
                  <a:lnTo>
                    <a:pt x="1134" y="3104"/>
                  </a:lnTo>
                  <a:lnTo>
                    <a:pt x="1168" y="3003"/>
                  </a:lnTo>
                  <a:lnTo>
                    <a:pt x="1168" y="2903"/>
                  </a:lnTo>
                  <a:lnTo>
                    <a:pt x="467" y="168"/>
                  </a:lnTo>
                  <a:lnTo>
                    <a:pt x="434" y="68"/>
                  </a:lnTo>
                  <a:lnTo>
                    <a:pt x="367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59"/>
            <p:cNvSpPr/>
            <p:nvPr/>
          </p:nvSpPr>
          <p:spPr>
            <a:xfrm>
              <a:off x="2505925" y="1594300"/>
              <a:ext cx="11700" cy="79250"/>
            </a:xfrm>
            <a:custGeom>
              <a:rect b="b" l="l" r="r" t="t"/>
              <a:pathLst>
                <a:path extrusionOk="0" h="3170" w="468">
                  <a:moveTo>
                    <a:pt x="134" y="0"/>
                  </a:moveTo>
                  <a:lnTo>
                    <a:pt x="67" y="33"/>
                  </a:lnTo>
                  <a:lnTo>
                    <a:pt x="1" y="133"/>
                  </a:lnTo>
                  <a:lnTo>
                    <a:pt x="1" y="234"/>
                  </a:lnTo>
                  <a:lnTo>
                    <a:pt x="1" y="2936"/>
                  </a:lnTo>
                  <a:lnTo>
                    <a:pt x="1" y="3036"/>
                  </a:lnTo>
                  <a:lnTo>
                    <a:pt x="67" y="3103"/>
                  </a:lnTo>
                  <a:lnTo>
                    <a:pt x="134" y="3169"/>
                  </a:lnTo>
                  <a:lnTo>
                    <a:pt x="301" y="3169"/>
                  </a:lnTo>
                  <a:lnTo>
                    <a:pt x="401" y="3103"/>
                  </a:lnTo>
                  <a:lnTo>
                    <a:pt x="434" y="3036"/>
                  </a:lnTo>
                  <a:lnTo>
                    <a:pt x="468" y="2936"/>
                  </a:lnTo>
                  <a:lnTo>
                    <a:pt x="468" y="234"/>
                  </a:lnTo>
                  <a:lnTo>
                    <a:pt x="434" y="133"/>
                  </a:lnTo>
                  <a:lnTo>
                    <a:pt x="401" y="3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59"/>
            <p:cNvSpPr/>
            <p:nvPr/>
          </p:nvSpPr>
          <p:spPr>
            <a:xfrm>
              <a:off x="2715275" y="1630150"/>
              <a:ext cx="25050" cy="34225"/>
            </a:xfrm>
            <a:custGeom>
              <a:rect b="b" l="l" r="r" t="t"/>
              <a:pathLst>
                <a:path extrusionOk="0" h="1369" w="1002">
                  <a:moveTo>
                    <a:pt x="701" y="1"/>
                  </a:moveTo>
                  <a:lnTo>
                    <a:pt x="635" y="67"/>
                  </a:lnTo>
                  <a:lnTo>
                    <a:pt x="568" y="134"/>
                  </a:lnTo>
                  <a:lnTo>
                    <a:pt x="34" y="1035"/>
                  </a:lnTo>
                  <a:lnTo>
                    <a:pt x="1" y="1102"/>
                  </a:lnTo>
                  <a:lnTo>
                    <a:pt x="1" y="1202"/>
                  </a:lnTo>
                  <a:lnTo>
                    <a:pt x="34" y="1302"/>
                  </a:lnTo>
                  <a:lnTo>
                    <a:pt x="101" y="1368"/>
                  </a:lnTo>
                  <a:lnTo>
                    <a:pt x="268" y="1368"/>
                  </a:lnTo>
                  <a:lnTo>
                    <a:pt x="368" y="1335"/>
                  </a:lnTo>
                  <a:lnTo>
                    <a:pt x="434" y="1268"/>
                  </a:lnTo>
                  <a:lnTo>
                    <a:pt x="968" y="368"/>
                  </a:lnTo>
                  <a:lnTo>
                    <a:pt x="1002" y="267"/>
                  </a:lnTo>
                  <a:lnTo>
                    <a:pt x="1002" y="167"/>
                  </a:lnTo>
                  <a:lnTo>
                    <a:pt x="968" y="101"/>
                  </a:lnTo>
                  <a:lnTo>
                    <a:pt x="868" y="34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59"/>
            <p:cNvSpPr/>
            <p:nvPr/>
          </p:nvSpPr>
          <p:spPr>
            <a:xfrm>
              <a:off x="2824550" y="1711900"/>
              <a:ext cx="43400" cy="52550"/>
            </a:xfrm>
            <a:custGeom>
              <a:rect b="b" l="l" r="r" t="t"/>
              <a:pathLst>
                <a:path extrusionOk="0" h="2102" w="1736">
                  <a:moveTo>
                    <a:pt x="1535" y="0"/>
                  </a:moveTo>
                  <a:lnTo>
                    <a:pt x="1435" y="33"/>
                  </a:lnTo>
                  <a:lnTo>
                    <a:pt x="1335" y="67"/>
                  </a:lnTo>
                  <a:lnTo>
                    <a:pt x="1301" y="134"/>
                  </a:lnTo>
                  <a:lnTo>
                    <a:pt x="1034" y="567"/>
                  </a:lnTo>
                  <a:lnTo>
                    <a:pt x="734" y="968"/>
                  </a:lnTo>
                  <a:lnTo>
                    <a:pt x="401" y="1368"/>
                  </a:lnTo>
                  <a:lnTo>
                    <a:pt x="67" y="1702"/>
                  </a:lnTo>
                  <a:lnTo>
                    <a:pt x="0" y="1802"/>
                  </a:lnTo>
                  <a:lnTo>
                    <a:pt x="0" y="1868"/>
                  </a:lnTo>
                  <a:lnTo>
                    <a:pt x="0" y="1969"/>
                  </a:lnTo>
                  <a:lnTo>
                    <a:pt x="67" y="2035"/>
                  </a:lnTo>
                  <a:lnTo>
                    <a:pt x="134" y="2102"/>
                  </a:lnTo>
                  <a:lnTo>
                    <a:pt x="300" y="2102"/>
                  </a:lnTo>
                  <a:lnTo>
                    <a:pt x="367" y="2035"/>
                  </a:lnTo>
                  <a:lnTo>
                    <a:pt x="768" y="1668"/>
                  </a:lnTo>
                  <a:lnTo>
                    <a:pt x="1101" y="1268"/>
                  </a:lnTo>
                  <a:lnTo>
                    <a:pt x="1401" y="834"/>
                  </a:lnTo>
                  <a:lnTo>
                    <a:pt x="1702" y="367"/>
                  </a:lnTo>
                  <a:lnTo>
                    <a:pt x="1735" y="267"/>
                  </a:lnTo>
                  <a:lnTo>
                    <a:pt x="1702" y="200"/>
                  </a:lnTo>
                  <a:lnTo>
                    <a:pt x="1668" y="100"/>
                  </a:lnTo>
                  <a:lnTo>
                    <a:pt x="1602" y="33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59"/>
            <p:cNvSpPr/>
            <p:nvPr/>
          </p:nvSpPr>
          <p:spPr>
            <a:xfrm>
              <a:off x="2887925" y="1839500"/>
              <a:ext cx="56750" cy="52575"/>
            </a:xfrm>
            <a:custGeom>
              <a:rect b="b" l="l" r="r" t="t"/>
              <a:pathLst>
                <a:path extrusionOk="0" h="2103" w="2270">
                  <a:moveTo>
                    <a:pt x="2036" y="1"/>
                  </a:moveTo>
                  <a:lnTo>
                    <a:pt x="1936" y="34"/>
                  </a:lnTo>
                  <a:lnTo>
                    <a:pt x="1435" y="401"/>
                  </a:lnTo>
                  <a:lnTo>
                    <a:pt x="935" y="801"/>
                  </a:lnTo>
                  <a:lnTo>
                    <a:pt x="468" y="1235"/>
                  </a:lnTo>
                  <a:lnTo>
                    <a:pt x="67" y="1702"/>
                  </a:lnTo>
                  <a:lnTo>
                    <a:pt x="1" y="1769"/>
                  </a:lnTo>
                  <a:lnTo>
                    <a:pt x="1" y="1869"/>
                  </a:lnTo>
                  <a:lnTo>
                    <a:pt x="1" y="1969"/>
                  </a:lnTo>
                  <a:lnTo>
                    <a:pt x="67" y="2036"/>
                  </a:lnTo>
                  <a:lnTo>
                    <a:pt x="134" y="2069"/>
                  </a:lnTo>
                  <a:lnTo>
                    <a:pt x="234" y="2102"/>
                  </a:lnTo>
                  <a:lnTo>
                    <a:pt x="301" y="2102"/>
                  </a:lnTo>
                  <a:lnTo>
                    <a:pt x="401" y="2036"/>
                  </a:lnTo>
                  <a:lnTo>
                    <a:pt x="801" y="1602"/>
                  </a:lnTo>
                  <a:lnTo>
                    <a:pt x="1235" y="1168"/>
                  </a:lnTo>
                  <a:lnTo>
                    <a:pt x="1669" y="801"/>
                  </a:lnTo>
                  <a:lnTo>
                    <a:pt x="2169" y="434"/>
                  </a:lnTo>
                  <a:lnTo>
                    <a:pt x="2236" y="368"/>
                  </a:lnTo>
                  <a:lnTo>
                    <a:pt x="2269" y="301"/>
                  </a:lnTo>
                  <a:lnTo>
                    <a:pt x="2269" y="201"/>
                  </a:lnTo>
                  <a:lnTo>
                    <a:pt x="2269" y="134"/>
                  </a:lnTo>
                  <a:lnTo>
                    <a:pt x="2203" y="6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59"/>
            <p:cNvSpPr/>
            <p:nvPr/>
          </p:nvSpPr>
          <p:spPr>
            <a:xfrm>
              <a:off x="2910450" y="2002975"/>
              <a:ext cx="65925" cy="30050"/>
            </a:xfrm>
            <a:custGeom>
              <a:rect b="b" l="l" r="r" t="t"/>
              <a:pathLst>
                <a:path extrusionOk="0" h="1202" w="2637">
                  <a:moveTo>
                    <a:pt x="2469" y="1"/>
                  </a:moveTo>
                  <a:lnTo>
                    <a:pt x="2369" y="34"/>
                  </a:lnTo>
                  <a:lnTo>
                    <a:pt x="167" y="735"/>
                  </a:lnTo>
                  <a:lnTo>
                    <a:pt x="101" y="801"/>
                  </a:lnTo>
                  <a:lnTo>
                    <a:pt x="34" y="868"/>
                  </a:lnTo>
                  <a:lnTo>
                    <a:pt x="1" y="968"/>
                  </a:lnTo>
                  <a:lnTo>
                    <a:pt x="34" y="1035"/>
                  </a:lnTo>
                  <a:lnTo>
                    <a:pt x="67" y="1135"/>
                  </a:lnTo>
                  <a:lnTo>
                    <a:pt x="134" y="1202"/>
                  </a:lnTo>
                  <a:lnTo>
                    <a:pt x="301" y="1202"/>
                  </a:lnTo>
                  <a:lnTo>
                    <a:pt x="2469" y="468"/>
                  </a:lnTo>
                  <a:lnTo>
                    <a:pt x="2569" y="434"/>
                  </a:lnTo>
                  <a:lnTo>
                    <a:pt x="2636" y="334"/>
                  </a:lnTo>
                  <a:lnTo>
                    <a:pt x="2636" y="268"/>
                  </a:lnTo>
                  <a:lnTo>
                    <a:pt x="2636" y="167"/>
                  </a:lnTo>
                  <a:lnTo>
                    <a:pt x="2603" y="101"/>
                  </a:lnTo>
                  <a:lnTo>
                    <a:pt x="2536" y="34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59"/>
            <p:cNvSpPr/>
            <p:nvPr/>
          </p:nvSpPr>
          <p:spPr>
            <a:xfrm>
              <a:off x="2083050" y="1962100"/>
              <a:ext cx="61750" cy="25050"/>
            </a:xfrm>
            <a:custGeom>
              <a:rect b="b" l="l" r="r" t="t"/>
              <a:pathLst>
                <a:path extrusionOk="0" h="1002" w="2470">
                  <a:moveTo>
                    <a:pt x="168" y="1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1" y="201"/>
                  </a:lnTo>
                  <a:lnTo>
                    <a:pt x="1" y="268"/>
                  </a:lnTo>
                  <a:lnTo>
                    <a:pt x="1" y="368"/>
                  </a:lnTo>
                  <a:lnTo>
                    <a:pt x="68" y="435"/>
                  </a:lnTo>
                  <a:lnTo>
                    <a:pt x="168" y="468"/>
                  </a:lnTo>
                  <a:lnTo>
                    <a:pt x="2169" y="968"/>
                  </a:lnTo>
                  <a:lnTo>
                    <a:pt x="2270" y="1002"/>
                  </a:lnTo>
                  <a:lnTo>
                    <a:pt x="2336" y="968"/>
                  </a:lnTo>
                  <a:lnTo>
                    <a:pt x="2403" y="902"/>
                  </a:lnTo>
                  <a:lnTo>
                    <a:pt x="2436" y="802"/>
                  </a:lnTo>
                  <a:lnTo>
                    <a:pt x="2470" y="735"/>
                  </a:lnTo>
                  <a:lnTo>
                    <a:pt x="2436" y="635"/>
                  </a:lnTo>
                  <a:lnTo>
                    <a:pt x="2370" y="568"/>
                  </a:lnTo>
                  <a:lnTo>
                    <a:pt x="2303" y="535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59"/>
            <p:cNvSpPr/>
            <p:nvPr/>
          </p:nvSpPr>
          <p:spPr>
            <a:xfrm>
              <a:off x="2077225" y="2006325"/>
              <a:ext cx="57575" cy="19200"/>
            </a:xfrm>
            <a:custGeom>
              <a:rect b="b" l="l" r="r" t="t"/>
              <a:pathLst>
                <a:path extrusionOk="0" h="768" w="2303">
                  <a:moveTo>
                    <a:pt x="201" y="0"/>
                  </a:moveTo>
                  <a:lnTo>
                    <a:pt x="134" y="33"/>
                  </a:lnTo>
                  <a:lnTo>
                    <a:pt x="67" y="67"/>
                  </a:lnTo>
                  <a:lnTo>
                    <a:pt x="0" y="167"/>
                  </a:lnTo>
                  <a:lnTo>
                    <a:pt x="0" y="267"/>
                  </a:lnTo>
                  <a:lnTo>
                    <a:pt x="34" y="334"/>
                  </a:lnTo>
                  <a:lnTo>
                    <a:pt x="100" y="400"/>
                  </a:lnTo>
                  <a:lnTo>
                    <a:pt x="167" y="434"/>
                  </a:lnTo>
                  <a:lnTo>
                    <a:pt x="2002" y="767"/>
                  </a:lnTo>
                  <a:lnTo>
                    <a:pt x="2102" y="767"/>
                  </a:lnTo>
                  <a:lnTo>
                    <a:pt x="2169" y="734"/>
                  </a:lnTo>
                  <a:lnTo>
                    <a:pt x="2236" y="667"/>
                  </a:lnTo>
                  <a:lnTo>
                    <a:pt x="2302" y="601"/>
                  </a:lnTo>
                  <a:lnTo>
                    <a:pt x="2302" y="501"/>
                  </a:lnTo>
                  <a:lnTo>
                    <a:pt x="2269" y="434"/>
                  </a:lnTo>
                  <a:lnTo>
                    <a:pt x="2202" y="334"/>
                  </a:lnTo>
                  <a:lnTo>
                    <a:pt x="2136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6" name="Google Shape;1016;p59"/>
          <p:cNvGrpSpPr/>
          <p:nvPr/>
        </p:nvGrpSpPr>
        <p:grpSpPr>
          <a:xfrm rot="1498369">
            <a:off x="802380" y="1578185"/>
            <a:ext cx="1412441" cy="1789763"/>
            <a:chOff x="2077225" y="1594300"/>
            <a:chExt cx="899150" cy="1139350"/>
          </a:xfrm>
        </p:grpSpPr>
        <p:sp>
          <p:nvSpPr>
            <p:cNvPr id="1017" name="Google Shape;1017;p59"/>
            <p:cNvSpPr/>
            <p:nvPr/>
          </p:nvSpPr>
          <p:spPr>
            <a:xfrm>
              <a:off x="2252375" y="1786125"/>
              <a:ext cx="535500" cy="779875"/>
            </a:xfrm>
            <a:custGeom>
              <a:rect b="b" l="l" r="r" t="t"/>
              <a:pathLst>
                <a:path extrusionOk="0" h="31195" w="21420">
                  <a:moveTo>
                    <a:pt x="11110" y="0"/>
                  </a:moveTo>
                  <a:lnTo>
                    <a:pt x="10310" y="67"/>
                  </a:lnTo>
                  <a:lnTo>
                    <a:pt x="9542" y="201"/>
                  </a:lnTo>
                  <a:lnTo>
                    <a:pt x="8775" y="367"/>
                  </a:lnTo>
                  <a:lnTo>
                    <a:pt x="8041" y="601"/>
                  </a:lnTo>
                  <a:lnTo>
                    <a:pt x="7274" y="868"/>
                  </a:lnTo>
                  <a:lnTo>
                    <a:pt x="6573" y="1168"/>
                  </a:lnTo>
                  <a:lnTo>
                    <a:pt x="5872" y="1535"/>
                  </a:lnTo>
                  <a:lnTo>
                    <a:pt x="5205" y="1969"/>
                  </a:lnTo>
                  <a:lnTo>
                    <a:pt x="4571" y="2436"/>
                  </a:lnTo>
                  <a:lnTo>
                    <a:pt x="3971" y="2936"/>
                  </a:lnTo>
                  <a:lnTo>
                    <a:pt x="3437" y="3470"/>
                  </a:lnTo>
                  <a:lnTo>
                    <a:pt x="2903" y="4037"/>
                  </a:lnTo>
                  <a:lnTo>
                    <a:pt x="2403" y="4638"/>
                  </a:lnTo>
                  <a:lnTo>
                    <a:pt x="1969" y="5305"/>
                  </a:lnTo>
                  <a:lnTo>
                    <a:pt x="1569" y="5972"/>
                  </a:lnTo>
                  <a:lnTo>
                    <a:pt x="1202" y="6640"/>
                  </a:lnTo>
                  <a:lnTo>
                    <a:pt x="901" y="7373"/>
                  </a:lnTo>
                  <a:lnTo>
                    <a:pt x="634" y="8107"/>
                  </a:lnTo>
                  <a:lnTo>
                    <a:pt x="401" y="8841"/>
                  </a:lnTo>
                  <a:lnTo>
                    <a:pt x="234" y="9609"/>
                  </a:lnTo>
                  <a:lnTo>
                    <a:pt x="101" y="10376"/>
                  </a:lnTo>
                  <a:lnTo>
                    <a:pt x="34" y="11143"/>
                  </a:lnTo>
                  <a:lnTo>
                    <a:pt x="0" y="11911"/>
                  </a:lnTo>
                  <a:lnTo>
                    <a:pt x="34" y="12711"/>
                  </a:lnTo>
                  <a:lnTo>
                    <a:pt x="101" y="13445"/>
                  </a:lnTo>
                  <a:lnTo>
                    <a:pt x="234" y="14179"/>
                  </a:lnTo>
                  <a:lnTo>
                    <a:pt x="401" y="14880"/>
                  </a:lnTo>
                  <a:lnTo>
                    <a:pt x="634" y="15581"/>
                  </a:lnTo>
                  <a:lnTo>
                    <a:pt x="868" y="16281"/>
                  </a:lnTo>
                  <a:lnTo>
                    <a:pt x="1168" y="16982"/>
                  </a:lnTo>
                  <a:lnTo>
                    <a:pt x="1502" y="17616"/>
                  </a:lnTo>
                  <a:lnTo>
                    <a:pt x="1869" y="18283"/>
                  </a:lnTo>
                  <a:lnTo>
                    <a:pt x="2303" y="18950"/>
                  </a:lnTo>
                  <a:lnTo>
                    <a:pt x="2770" y="19584"/>
                  </a:lnTo>
                  <a:lnTo>
                    <a:pt x="3704" y="20885"/>
                  </a:lnTo>
                  <a:lnTo>
                    <a:pt x="4171" y="21553"/>
                  </a:lnTo>
                  <a:lnTo>
                    <a:pt x="4571" y="22253"/>
                  </a:lnTo>
                  <a:lnTo>
                    <a:pt x="4905" y="22954"/>
                  </a:lnTo>
                  <a:lnTo>
                    <a:pt x="5072" y="23321"/>
                  </a:lnTo>
                  <a:lnTo>
                    <a:pt x="5172" y="23721"/>
                  </a:lnTo>
                  <a:lnTo>
                    <a:pt x="5405" y="24589"/>
                  </a:lnTo>
                  <a:lnTo>
                    <a:pt x="5572" y="25489"/>
                  </a:lnTo>
                  <a:lnTo>
                    <a:pt x="5672" y="26390"/>
                  </a:lnTo>
                  <a:lnTo>
                    <a:pt x="5705" y="27258"/>
                  </a:lnTo>
                  <a:lnTo>
                    <a:pt x="5705" y="28158"/>
                  </a:lnTo>
                  <a:lnTo>
                    <a:pt x="5639" y="29059"/>
                  </a:lnTo>
                  <a:lnTo>
                    <a:pt x="5572" y="29960"/>
                  </a:lnTo>
                  <a:lnTo>
                    <a:pt x="5439" y="30861"/>
                  </a:lnTo>
                  <a:lnTo>
                    <a:pt x="10276" y="31194"/>
                  </a:lnTo>
                  <a:lnTo>
                    <a:pt x="10343" y="29993"/>
                  </a:lnTo>
                  <a:lnTo>
                    <a:pt x="10443" y="28792"/>
                  </a:lnTo>
                  <a:lnTo>
                    <a:pt x="10576" y="27591"/>
                  </a:lnTo>
                  <a:lnTo>
                    <a:pt x="10677" y="27024"/>
                  </a:lnTo>
                  <a:lnTo>
                    <a:pt x="10810" y="26423"/>
                  </a:lnTo>
                  <a:lnTo>
                    <a:pt x="10977" y="25856"/>
                  </a:lnTo>
                  <a:lnTo>
                    <a:pt x="11144" y="25323"/>
                  </a:lnTo>
                  <a:lnTo>
                    <a:pt x="11344" y="24755"/>
                  </a:lnTo>
                  <a:lnTo>
                    <a:pt x="11611" y="24255"/>
                  </a:lnTo>
                  <a:lnTo>
                    <a:pt x="11911" y="23721"/>
                  </a:lnTo>
                  <a:lnTo>
                    <a:pt x="12245" y="23254"/>
                  </a:lnTo>
                  <a:lnTo>
                    <a:pt x="12645" y="22787"/>
                  </a:lnTo>
                  <a:lnTo>
                    <a:pt x="13079" y="22320"/>
                  </a:lnTo>
                  <a:lnTo>
                    <a:pt x="13412" y="22020"/>
                  </a:lnTo>
                  <a:lnTo>
                    <a:pt x="13779" y="21753"/>
                  </a:lnTo>
                  <a:lnTo>
                    <a:pt x="14580" y="21219"/>
                  </a:lnTo>
                  <a:lnTo>
                    <a:pt x="15381" y="20718"/>
                  </a:lnTo>
                  <a:lnTo>
                    <a:pt x="16148" y="20185"/>
                  </a:lnTo>
                  <a:lnTo>
                    <a:pt x="16615" y="19818"/>
                  </a:lnTo>
                  <a:lnTo>
                    <a:pt x="17082" y="19417"/>
                  </a:lnTo>
                  <a:lnTo>
                    <a:pt x="17482" y="19017"/>
                  </a:lnTo>
                  <a:lnTo>
                    <a:pt x="17883" y="18617"/>
                  </a:lnTo>
                  <a:lnTo>
                    <a:pt x="18250" y="18150"/>
                  </a:lnTo>
                  <a:lnTo>
                    <a:pt x="18617" y="17683"/>
                  </a:lnTo>
                  <a:lnTo>
                    <a:pt x="18950" y="17215"/>
                  </a:lnTo>
                  <a:lnTo>
                    <a:pt x="19251" y="16715"/>
                  </a:lnTo>
                  <a:lnTo>
                    <a:pt x="19518" y="16215"/>
                  </a:lnTo>
                  <a:lnTo>
                    <a:pt x="19784" y="15714"/>
                  </a:lnTo>
                  <a:lnTo>
                    <a:pt x="20051" y="15180"/>
                  </a:lnTo>
                  <a:lnTo>
                    <a:pt x="20252" y="14647"/>
                  </a:lnTo>
                  <a:lnTo>
                    <a:pt x="20452" y="14079"/>
                  </a:lnTo>
                  <a:lnTo>
                    <a:pt x="20619" y="13512"/>
                  </a:lnTo>
                  <a:lnTo>
                    <a:pt x="20785" y="12945"/>
                  </a:lnTo>
                  <a:lnTo>
                    <a:pt x="20919" y="12378"/>
                  </a:lnTo>
                  <a:lnTo>
                    <a:pt x="21152" y="11277"/>
                  </a:lnTo>
                  <a:lnTo>
                    <a:pt x="21252" y="10710"/>
                  </a:lnTo>
                  <a:lnTo>
                    <a:pt x="21353" y="10143"/>
                  </a:lnTo>
                  <a:lnTo>
                    <a:pt x="21386" y="9575"/>
                  </a:lnTo>
                  <a:lnTo>
                    <a:pt x="21419" y="9008"/>
                  </a:lnTo>
                  <a:lnTo>
                    <a:pt x="21386" y="8441"/>
                  </a:lnTo>
                  <a:lnTo>
                    <a:pt x="21353" y="7874"/>
                  </a:lnTo>
                  <a:lnTo>
                    <a:pt x="21286" y="7373"/>
                  </a:lnTo>
                  <a:lnTo>
                    <a:pt x="21186" y="6906"/>
                  </a:lnTo>
                  <a:lnTo>
                    <a:pt x="21019" y="6439"/>
                  </a:lnTo>
                  <a:lnTo>
                    <a:pt x="20885" y="5972"/>
                  </a:lnTo>
                  <a:lnTo>
                    <a:pt x="20685" y="5505"/>
                  </a:lnTo>
                  <a:lnTo>
                    <a:pt x="20452" y="5071"/>
                  </a:lnTo>
                  <a:lnTo>
                    <a:pt x="20218" y="4638"/>
                  </a:lnTo>
                  <a:lnTo>
                    <a:pt x="19951" y="4204"/>
                  </a:lnTo>
                  <a:lnTo>
                    <a:pt x="19684" y="3804"/>
                  </a:lnTo>
                  <a:lnTo>
                    <a:pt x="19351" y="3403"/>
                  </a:lnTo>
                  <a:lnTo>
                    <a:pt x="19050" y="3036"/>
                  </a:lnTo>
                  <a:lnTo>
                    <a:pt x="18684" y="2703"/>
                  </a:lnTo>
                  <a:lnTo>
                    <a:pt x="18317" y="2369"/>
                  </a:lnTo>
                  <a:lnTo>
                    <a:pt x="17950" y="2035"/>
                  </a:lnTo>
                  <a:lnTo>
                    <a:pt x="17516" y="1735"/>
                  </a:lnTo>
                  <a:lnTo>
                    <a:pt x="17115" y="1468"/>
                  </a:lnTo>
                  <a:lnTo>
                    <a:pt x="16415" y="1101"/>
                  </a:lnTo>
                  <a:lnTo>
                    <a:pt x="15714" y="768"/>
                  </a:lnTo>
                  <a:lnTo>
                    <a:pt x="14980" y="501"/>
                  </a:lnTo>
                  <a:lnTo>
                    <a:pt x="14213" y="301"/>
                  </a:lnTo>
                  <a:lnTo>
                    <a:pt x="13446" y="134"/>
                  </a:lnTo>
                  <a:lnTo>
                    <a:pt x="12678" y="34"/>
                  </a:lnTo>
                  <a:lnTo>
                    <a:pt x="1187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59"/>
            <p:cNvSpPr/>
            <p:nvPr/>
          </p:nvSpPr>
          <p:spPr>
            <a:xfrm>
              <a:off x="2252375" y="1786125"/>
              <a:ext cx="535500" cy="779875"/>
            </a:xfrm>
            <a:custGeom>
              <a:rect b="b" l="l" r="r" t="t"/>
              <a:pathLst>
                <a:path extrusionOk="0" fill="none" h="31195" w="21420">
                  <a:moveTo>
                    <a:pt x="10276" y="31194"/>
                  </a:moveTo>
                  <a:lnTo>
                    <a:pt x="10276" y="31194"/>
                  </a:lnTo>
                  <a:lnTo>
                    <a:pt x="10343" y="29993"/>
                  </a:lnTo>
                  <a:lnTo>
                    <a:pt x="10443" y="28792"/>
                  </a:lnTo>
                  <a:lnTo>
                    <a:pt x="10576" y="27591"/>
                  </a:lnTo>
                  <a:lnTo>
                    <a:pt x="10677" y="27024"/>
                  </a:lnTo>
                  <a:lnTo>
                    <a:pt x="10810" y="26423"/>
                  </a:lnTo>
                  <a:lnTo>
                    <a:pt x="10977" y="25856"/>
                  </a:lnTo>
                  <a:lnTo>
                    <a:pt x="11144" y="25323"/>
                  </a:lnTo>
                  <a:lnTo>
                    <a:pt x="11344" y="24755"/>
                  </a:lnTo>
                  <a:lnTo>
                    <a:pt x="11611" y="24255"/>
                  </a:lnTo>
                  <a:lnTo>
                    <a:pt x="11911" y="23721"/>
                  </a:lnTo>
                  <a:lnTo>
                    <a:pt x="12245" y="23254"/>
                  </a:lnTo>
                  <a:lnTo>
                    <a:pt x="12645" y="22787"/>
                  </a:lnTo>
                  <a:lnTo>
                    <a:pt x="13079" y="22320"/>
                  </a:lnTo>
                  <a:lnTo>
                    <a:pt x="13079" y="22320"/>
                  </a:lnTo>
                  <a:lnTo>
                    <a:pt x="13412" y="22020"/>
                  </a:lnTo>
                  <a:lnTo>
                    <a:pt x="13779" y="21753"/>
                  </a:lnTo>
                  <a:lnTo>
                    <a:pt x="14580" y="21219"/>
                  </a:lnTo>
                  <a:lnTo>
                    <a:pt x="15381" y="20718"/>
                  </a:lnTo>
                  <a:lnTo>
                    <a:pt x="16148" y="20185"/>
                  </a:lnTo>
                  <a:lnTo>
                    <a:pt x="16148" y="20185"/>
                  </a:lnTo>
                  <a:lnTo>
                    <a:pt x="16615" y="19818"/>
                  </a:lnTo>
                  <a:lnTo>
                    <a:pt x="17082" y="19417"/>
                  </a:lnTo>
                  <a:lnTo>
                    <a:pt x="17482" y="19017"/>
                  </a:lnTo>
                  <a:lnTo>
                    <a:pt x="17883" y="18617"/>
                  </a:lnTo>
                  <a:lnTo>
                    <a:pt x="18250" y="18150"/>
                  </a:lnTo>
                  <a:lnTo>
                    <a:pt x="18617" y="17683"/>
                  </a:lnTo>
                  <a:lnTo>
                    <a:pt x="18950" y="17215"/>
                  </a:lnTo>
                  <a:lnTo>
                    <a:pt x="19251" y="16715"/>
                  </a:lnTo>
                  <a:lnTo>
                    <a:pt x="19518" y="16215"/>
                  </a:lnTo>
                  <a:lnTo>
                    <a:pt x="19784" y="15714"/>
                  </a:lnTo>
                  <a:lnTo>
                    <a:pt x="20051" y="15180"/>
                  </a:lnTo>
                  <a:lnTo>
                    <a:pt x="20252" y="14647"/>
                  </a:lnTo>
                  <a:lnTo>
                    <a:pt x="20452" y="14079"/>
                  </a:lnTo>
                  <a:lnTo>
                    <a:pt x="20619" y="13512"/>
                  </a:lnTo>
                  <a:lnTo>
                    <a:pt x="20785" y="12945"/>
                  </a:lnTo>
                  <a:lnTo>
                    <a:pt x="20919" y="12378"/>
                  </a:lnTo>
                  <a:lnTo>
                    <a:pt x="20919" y="12378"/>
                  </a:lnTo>
                  <a:lnTo>
                    <a:pt x="21152" y="11277"/>
                  </a:lnTo>
                  <a:lnTo>
                    <a:pt x="21252" y="10710"/>
                  </a:lnTo>
                  <a:lnTo>
                    <a:pt x="21353" y="10143"/>
                  </a:lnTo>
                  <a:lnTo>
                    <a:pt x="21386" y="9575"/>
                  </a:lnTo>
                  <a:lnTo>
                    <a:pt x="21419" y="9008"/>
                  </a:lnTo>
                  <a:lnTo>
                    <a:pt x="21386" y="8441"/>
                  </a:lnTo>
                  <a:lnTo>
                    <a:pt x="21353" y="7874"/>
                  </a:lnTo>
                  <a:lnTo>
                    <a:pt x="21353" y="7874"/>
                  </a:lnTo>
                  <a:lnTo>
                    <a:pt x="21286" y="7373"/>
                  </a:lnTo>
                  <a:lnTo>
                    <a:pt x="21186" y="6906"/>
                  </a:lnTo>
                  <a:lnTo>
                    <a:pt x="21019" y="6439"/>
                  </a:lnTo>
                  <a:lnTo>
                    <a:pt x="20885" y="5972"/>
                  </a:lnTo>
                  <a:lnTo>
                    <a:pt x="20685" y="5505"/>
                  </a:lnTo>
                  <a:lnTo>
                    <a:pt x="20452" y="5071"/>
                  </a:lnTo>
                  <a:lnTo>
                    <a:pt x="20218" y="4638"/>
                  </a:lnTo>
                  <a:lnTo>
                    <a:pt x="19951" y="4204"/>
                  </a:lnTo>
                  <a:lnTo>
                    <a:pt x="19684" y="3804"/>
                  </a:lnTo>
                  <a:lnTo>
                    <a:pt x="19351" y="3403"/>
                  </a:lnTo>
                  <a:lnTo>
                    <a:pt x="19050" y="3036"/>
                  </a:lnTo>
                  <a:lnTo>
                    <a:pt x="18684" y="2703"/>
                  </a:lnTo>
                  <a:lnTo>
                    <a:pt x="18317" y="2369"/>
                  </a:lnTo>
                  <a:lnTo>
                    <a:pt x="17950" y="2035"/>
                  </a:lnTo>
                  <a:lnTo>
                    <a:pt x="17516" y="1735"/>
                  </a:lnTo>
                  <a:lnTo>
                    <a:pt x="17115" y="1468"/>
                  </a:lnTo>
                  <a:lnTo>
                    <a:pt x="17115" y="1468"/>
                  </a:lnTo>
                  <a:lnTo>
                    <a:pt x="16415" y="1101"/>
                  </a:lnTo>
                  <a:lnTo>
                    <a:pt x="15714" y="768"/>
                  </a:lnTo>
                  <a:lnTo>
                    <a:pt x="14980" y="501"/>
                  </a:lnTo>
                  <a:lnTo>
                    <a:pt x="14213" y="301"/>
                  </a:lnTo>
                  <a:lnTo>
                    <a:pt x="13446" y="134"/>
                  </a:lnTo>
                  <a:lnTo>
                    <a:pt x="12678" y="34"/>
                  </a:lnTo>
                  <a:lnTo>
                    <a:pt x="11878" y="0"/>
                  </a:lnTo>
                  <a:lnTo>
                    <a:pt x="11110" y="0"/>
                  </a:lnTo>
                  <a:lnTo>
                    <a:pt x="10310" y="67"/>
                  </a:lnTo>
                  <a:lnTo>
                    <a:pt x="9542" y="201"/>
                  </a:lnTo>
                  <a:lnTo>
                    <a:pt x="8775" y="367"/>
                  </a:lnTo>
                  <a:lnTo>
                    <a:pt x="8041" y="601"/>
                  </a:lnTo>
                  <a:lnTo>
                    <a:pt x="7274" y="868"/>
                  </a:lnTo>
                  <a:lnTo>
                    <a:pt x="6573" y="1168"/>
                  </a:lnTo>
                  <a:lnTo>
                    <a:pt x="5872" y="1535"/>
                  </a:lnTo>
                  <a:lnTo>
                    <a:pt x="5205" y="1969"/>
                  </a:lnTo>
                  <a:lnTo>
                    <a:pt x="5205" y="1969"/>
                  </a:lnTo>
                  <a:lnTo>
                    <a:pt x="4571" y="2436"/>
                  </a:lnTo>
                  <a:lnTo>
                    <a:pt x="3971" y="2936"/>
                  </a:lnTo>
                  <a:lnTo>
                    <a:pt x="3437" y="3470"/>
                  </a:lnTo>
                  <a:lnTo>
                    <a:pt x="2903" y="4037"/>
                  </a:lnTo>
                  <a:lnTo>
                    <a:pt x="2403" y="4638"/>
                  </a:lnTo>
                  <a:lnTo>
                    <a:pt x="1969" y="5305"/>
                  </a:lnTo>
                  <a:lnTo>
                    <a:pt x="1569" y="5972"/>
                  </a:lnTo>
                  <a:lnTo>
                    <a:pt x="1202" y="6640"/>
                  </a:lnTo>
                  <a:lnTo>
                    <a:pt x="901" y="7373"/>
                  </a:lnTo>
                  <a:lnTo>
                    <a:pt x="634" y="8107"/>
                  </a:lnTo>
                  <a:lnTo>
                    <a:pt x="401" y="8841"/>
                  </a:lnTo>
                  <a:lnTo>
                    <a:pt x="234" y="9609"/>
                  </a:lnTo>
                  <a:lnTo>
                    <a:pt x="101" y="10376"/>
                  </a:lnTo>
                  <a:lnTo>
                    <a:pt x="34" y="11143"/>
                  </a:lnTo>
                  <a:lnTo>
                    <a:pt x="0" y="11911"/>
                  </a:lnTo>
                  <a:lnTo>
                    <a:pt x="34" y="12711"/>
                  </a:lnTo>
                  <a:lnTo>
                    <a:pt x="34" y="12711"/>
                  </a:lnTo>
                  <a:lnTo>
                    <a:pt x="101" y="13445"/>
                  </a:lnTo>
                  <a:lnTo>
                    <a:pt x="234" y="14179"/>
                  </a:lnTo>
                  <a:lnTo>
                    <a:pt x="401" y="14880"/>
                  </a:lnTo>
                  <a:lnTo>
                    <a:pt x="634" y="15581"/>
                  </a:lnTo>
                  <a:lnTo>
                    <a:pt x="868" y="16281"/>
                  </a:lnTo>
                  <a:lnTo>
                    <a:pt x="1168" y="16982"/>
                  </a:lnTo>
                  <a:lnTo>
                    <a:pt x="1502" y="17616"/>
                  </a:lnTo>
                  <a:lnTo>
                    <a:pt x="1869" y="18283"/>
                  </a:lnTo>
                  <a:lnTo>
                    <a:pt x="1869" y="18283"/>
                  </a:lnTo>
                  <a:lnTo>
                    <a:pt x="2303" y="18950"/>
                  </a:lnTo>
                  <a:lnTo>
                    <a:pt x="2770" y="19584"/>
                  </a:lnTo>
                  <a:lnTo>
                    <a:pt x="3704" y="20885"/>
                  </a:lnTo>
                  <a:lnTo>
                    <a:pt x="4171" y="21553"/>
                  </a:lnTo>
                  <a:lnTo>
                    <a:pt x="4571" y="22253"/>
                  </a:lnTo>
                  <a:lnTo>
                    <a:pt x="4905" y="22954"/>
                  </a:lnTo>
                  <a:lnTo>
                    <a:pt x="5072" y="23321"/>
                  </a:lnTo>
                  <a:lnTo>
                    <a:pt x="5172" y="23721"/>
                  </a:lnTo>
                  <a:lnTo>
                    <a:pt x="5172" y="23721"/>
                  </a:lnTo>
                  <a:lnTo>
                    <a:pt x="5405" y="24589"/>
                  </a:lnTo>
                  <a:lnTo>
                    <a:pt x="5572" y="25489"/>
                  </a:lnTo>
                  <a:lnTo>
                    <a:pt x="5672" y="26390"/>
                  </a:lnTo>
                  <a:lnTo>
                    <a:pt x="5705" y="27258"/>
                  </a:lnTo>
                  <a:lnTo>
                    <a:pt x="5705" y="28158"/>
                  </a:lnTo>
                  <a:lnTo>
                    <a:pt x="5639" y="29059"/>
                  </a:lnTo>
                  <a:lnTo>
                    <a:pt x="5572" y="29960"/>
                  </a:lnTo>
                  <a:lnTo>
                    <a:pt x="5439" y="3086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59"/>
            <p:cNvSpPr/>
            <p:nvPr/>
          </p:nvSpPr>
          <p:spPr>
            <a:xfrm>
              <a:off x="2169800" y="1705225"/>
              <a:ext cx="673950" cy="859100"/>
            </a:xfrm>
            <a:custGeom>
              <a:rect b="b" l="l" r="r" t="t"/>
              <a:pathLst>
                <a:path extrusionOk="0" h="34364" w="26958">
                  <a:moveTo>
                    <a:pt x="15281" y="0"/>
                  </a:moveTo>
                  <a:lnTo>
                    <a:pt x="14146" y="34"/>
                  </a:lnTo>
                  <a:lnTo>
                    <a:pt x="13045" y="134"/>
                  </a:lnTo>
                  <a:lnTo>
                    <a:pt x="11911" y="267"/>
                  </a:lnTo>
                  <a:lnTo>
                    <a:pt x="10810" y="501"/>
                  </a:lnTo>
                  <a:lnTo>
                    <a:pt x="9742" y="801"/>
                  </a:lnTo>
                  <a:lnTo>
                    <a:pt x="8775" y="1135"/>
                  </a:lnTo>
                  <a:lnTo>
                    <a:pt x="7841" y="1535"/>
                  </a:lnTo>
                  <a:lnTo>
                    <a:pt x="6973" y="2002"/>
                  </a:lnTo>
                  <a:lnTo>
                    <a:pt x="6106" y="2536"/>
                  </a:lnTo>
                  <a:lnTo>
                    <a:pt x="5305" y="3103"/>
                  </a:lnTo>
                  <a:lnTo>
                    <a:pt x="4538" y="3770"/>
                  </a:lnTo>
                  <a:lnTo>
                    <a:pt x="3804" y="4504"/>
                  </a:lnTo>
                  <a:lnTo>
                    <a:pt x="3470" y="4871"/>
                  </a:lnTo>
                  <a:lnTo>
                    <a:pt x="3137" y="5271"/>
                  </a:lnTo>
                  <a:lnTo>
                    <a:pt x="2570" y="6039"/>
                  </a:lnTo>
                  <a:lnTo>
                    <a:pt x="2069" y="6873"/>
                  </a:lnTo>
                  <a:lnTo>
                    <a:pt x="1602" y="7707"/>
                  </a:lnTo>
                  <a:lnTo>
                    <a:pt x="1202" y="8574"/>
                  </a:lnTo>
                  <a:lnTo>
                    <a:pt x="835" y="9475"/>
                  </a:lnTo>
                  <a:lnTo>
                    <a:pt x="568" y="10409"/>
                  </a:lnTo>
                  <a:lnTo>
                    <a:pt x="334" y="11343"/>
                  </a:lnTo>
                  <a:lnTo>
                    <a:pt x="167" y="12311"/>
                  </a:lnTo>
                  <a:lnTo>
                    <a:pt x="67" y="13312"/>
                  </a:lnTo>
                  <a:lnTo>
                    <a:pt x="1" y="14313"/>
                  </a:lnTo>
                  <a:lnTo>
                    <a:pt x="67" y="15314"/>
                  </a:lnTo>
                  <a:lnTo>
                    <a:pt x="167" y="16314"/>
                  </a:lnTo>
                  <a:lnTo>
                    <a:pt x="334" y="17315"/>
                  </a:lnTo>
                  <a:lnTo>
                    <a:pt x="534" y="18283"/>
                  </a:lnTo>
                  <a:lnTo>
                    <a:pt x="835" y="19250"/>
                  </a:lnTo>
                  <a:lnTo>
                    <a:pt x="1168" y="20185"/>
                  </a:lnTo>
                  <a:lnTo>
                    <a:pt x="1602" y="21085"/>
                  </a:lnTo>
                  <a:lnTo>
                    <a:pt x="2036" y="21986"/>
                  </a:lnTo>
                  <a:lnTo>
                    <a:pt x="2536" y="22854"/>
                  </a:lnTo>
                  <a:lnTo>
                    <a:pt x="3103" y="23688"/>
                  </a:lnTo>
                  <a:lnTo>
                    <a:pt x="3704" y="24488"/>
                  </a:lnTo>
                  <a:lnTo>
                    <a:pt x="4371" y="25256"/>
                  </a:lnTo>
                  <a:lnTo>
                    <a:pt x="5038" y="25990"/>
                  </a:lnTo>
                  <a:lnTo>
                    <a:pt x="5772" y="26690"/>
                  </a:lnTo>
                  <a:lnTo>
                    <a:pt x="6473" y="27257"/>
                  </a:lnTo>
                  <a:lnTo>
                    <a:pt x="7174" y="27825"/>
                  </a:lnTo>
                  <a:lnTo>
                    <a:pt x="7174" y="33496"/>
                  </a:lnTo>
                  <a:lnTo>
                    <a:pt x="7174" y="33830"/>
                  </a:lnTo>
                  <a:lnTo>
                    <a:pt x="7207" y="34130"/>
                  </a:lnTo>
                  <a:lnTo>
                    <a:pt x="7207" y="34230"/>
                  </a:lnTo>
                  <a:lnTo>
                    <a:pt x="7274" y="34297"/>
                  </a:lnTo>
                  <a:lnTo>
                    <a:pt x="7340" y="34364"/>
                  </a:lnTo>
                  <a:lnTo>
                    <a:pt x="7541" y="34364"/>
                  </a:lnTo>
                  <a:lnTo>
                    <a:pt x="7607" y="34297"/>
                  </a:lnTo>
                  <a:lnTo>
                    <a:pt x="7674" y="34230"/>
                  </a:lnTo>
                  <a:lnTo>
                    <a:pt x="7674" y="34130"/>
                  </a:lnTo>
                  <a:lnTo>
                    <a:pt x="7674" y="33663"/>
                  </a:lnTo>
                  <a:lnTo>
                    <a:pt x="7674" y="33630"/>
                  </a:lnTo>
                  <a:lnTo>
                    <a:pt x="7641" y="28292"/>
                  </a:lnTo>
                  <a:lnTo>
                    <a:pt x="7674" y="27991"/>
                  </a:lnTo>
                  <a:lnTo>
                    <a:pt x="7641" y="27691"/>
                  </a:lnTo>
                  <a:lnTo>
                    <a:pt x="7607" y="27591"/>
                  </a:lnTo>
                  <a:lnTo>
                    <a:pt x="7541" y="27524"/>
                  </a:lnTo>
                  <a:lnTo>
                    <a:pt x="7374" y="27391"/>
                  </a:lnTo>
                  <a:lnTo>
                    <a:pt x="6540" y="26724"/>
                  </a:lnTo>
                  <a:lnTo>
                    <a:pt x="5739" y="25990"/>
                  </a:lnTo>
                  <a:lnTo>
                    <a:pt x="4972" y="25256"/>
                  </a:lnTo>
                  <a:lnTo>
                    <a:pt x="4304" y="24455"/>
                  </a:lnTo>
                  <a:lnTo>
                    <a:pt x="3637" y="23621"/>
                  </a:lnTo>
                  <a:lnTo>
                    <a:pt x="3070" y="22753"/>
                  </a:lnTo>
                  <a:lnTo>
                    <a:pt x="2536" y="21886"/>
                  </a:lnTo>
                  <a:lnTo>
                    <a:pt x="2036" y="20952"/>
                  </a:lnTo>
                  <a:lnTo>
                    <a:pt x="1602" y="19984"/>
                  </a:lnTo>
                  <a:lnTo>
                    <a:pt x="1268" y="19017"/>
                  </a:lnTo>
                  <a:lnTo>
                    <a:pt x="968" y="18016"/>
                  </a:lnTo>
                  <a:lnTo>
                    <a:pt x="735" y="17015"/>
                  </a:lnTo>
                  <a:lnTo>
                    <a:pt x="601" y="16014"/>
                  </a:lnTo>
                  <a:lnTo>
                    <a:pt x="534" y="14980"/>
                  </a:lnTo>
                  <a:lnTo>
                    <a:pt x="501" y="13979"/>
                  </a:lnTo>
                  <a:lnTo>
                    <a:pt x="568" y="12978"/>
                  </a:lnTo>
                  <a:lnTo>
                    <a:pt x="701" y="11977"/>
                  </a:lnTo>
                  <a:lnTo>
                    <a:pt x="901" y="10976"/>
                  </a:lnTo>
                  <a:lnTo>
                    <a:pt x="1202" y="10009"/>
                  </a:lnTo>
                  <a:lnTo>
                    <a:pt x="1535" y="9075"/>
                  </a:lnTo>
                  <a:lnTo>
                    <a:pt x="1936" y="8141"/>
                  </a:lnTo>
                  <a:lnTo>
                    <a:pt x="2403" y="7240"/>
                  </a:lnTo>
                  <a:lnTo>
                    <a:pt x="2937" y="6372"/>
                  </a:lnTo>
                  <a:lnTo>
                    <a:pt x="3504" y="5572"/>
                  </a:lnTo>
                  <a:lnTo>
                    <a:pt x="4171" y="4804"/>
                  </a:lnTo>
                  <a:lnTo>
                    <a:pt x="4538" y="4437"/>
                  </a:lnTo>
                  <a:lnTo>
                    <a:pt x="4905" y="4070"/>
                  </a:lnTo>
                  <a:lnTo>
                    <a:pt x="5272" y="3737"/>
                  </a:lnTo>
                  <a:lnTo>
                    <a:pt x="5672" y="3403"/>
                  </a:lnTo>
                  <a:lnTo>
                    <a:pt x="6139" y="3070"/>
                  </a:lnTo>
                  <a:lnTo>
                    <a:pt x="6606" y="2769"/>
                  </a:lnTo>
                  <a:lnTo>
                    <a:pt x="7073" y="2469"/>
                  </a:lnTo>
                  <a:lnTo>
                    <a:pt x="7574" y="2202"/>
                  </a:lnTo>
                  <a:lnTo>
                    <a:pt x="8074" y="1935"/>
                  </a:lnTo>
                  <a:lnTo>
                    <a:pt x="8575" y="1735"/>
                  </a:lnTo>
                  <a:lnTo>
                    <a:pt x="9109" y="1502"/>
                  </a:lnTo>
                  <a:lnTo>
                    <a:pt x="9642" y="1335"/>
                  </a:lnTo>
                  <a:lnTo>
                    <a:pt x="10176" y="1168"/>
                  </a:lnTo>
                  <a:lnTo>
                    <a:pt x="10710" y="1034"/>
                  </a:lnTo>
                  <a:lnTo>
                    <a:pt x="11811" y="801"/>
                  </a:lnTo>
                  <a:lnTo>
                    <a:pt x="12912" y="634"/>
                  </a:lnTo>
                  <a:lnTo>
                    <a:pt x="14046" y="534"/>
                  </a:lnTo>
                  <a:lnTo>
                    <a:pt x="15181" y="501"/>
                  </a:lnTo>
                  <a:lnTo>
                    <a:pt x="16382" y="534"/>
                  </a:lnTo>
                  <a:lnTo>
                    <a:pt x="16949" y="567"/>
                  </a:lnTo>
                  <a:lnTo>
                    <a:pt x="17549" y="634"/>
                  </a:lnTo>
                  <a:lnTo>
                    <a:pt x="18116" y="734"/>
                  </a:lnTo>
                  <a:lnTo>
                    <a:pt x="18684" y="834"/>
                  </a:lnTo>
                  <a:lnTo>
                    <a:pt x="19251" y="1001"/>
                  </a:lnTo>
                  <a:lnTo>
                    <a:pt x="19818" y="1168"/>
                  </a:lnTo>
                  <a:lnTo>
                    <a:pt x="20352" y="1368"/>
                  </a:lnTo>
                  <a:lnTo>
                    <a:pt x="20886" y="1602"/>
                  </a:lnTo>
                  <a:lnTo>
                    <a:pt x="21386" y="1869"/>
                  </a:lnTo>
                  <a:lnTo>
                    <a:pt x="21886" y="2202"/>
                  </a:lnTo>
                  <a:lnTo>
                    <a:pt x="22320" y="2536"/>
                  </a:lnTo>
                  <a:lnTo>
                    <a:pt x="22787" y="2936"/>
                  </a:lnTo>
                  <a:lnTo>
                    <a:pt x="23154" y="3336"/>
                  </a:lnTo>
                  <a:lnTo>
                    <a:pt x="23488" y="3737"/>
                  </a:lnTo>
                  <a:lnTo>
                    <a:pt x="23821" y="4171"/>
                  </a:lnTo>
                  <a:lnTo>
                    <a:pt x="24155" y="4638"/>
                  </a:lnTo>
                  <a:lnTo>
                    <a:pt x="24422" y="5071"/>
                  </a:lnTo>
                  <a:lnTo>
                    <a:pt x="24689" y="5572"/>
                  </a:lnTo>
                  <a:lnTo>
                    <a:pt x="24956" y="6039"/>
                  </a:lnTo>
                  <a:lnTo>
                    <a:pt x="25189" y="6539"/>
                  </a:lnTo>
                  <a:lnTo>
                    <a:pt x="25389" y="7040"/>
                  </a:lnTo>
                  <a:lnTo>
                    <a:pt x="25590" y="7574"/>
                  </a:lnTo>
                  <a:lnTo>
                    <a:pt x="25923" y="8608"/>
                  </a:lnTo>
                  <a:lnTo>
                    <a:pt x="26157" y="9675"/>
                  </a:lnTo>
                  <a:lnTo>
                    <a:pt x="26357" y="10710"/>
                  </a:lnTo>
                  <a:lnTo>
                    <a:pt x="26457" y="11811"/>
                  </a:lnTo>
                  <a:lnTo>
                    <a:pt x="26490" y="12878"/>
                  </a:lnTo>
                  <a:lnTo>
                    <a:pt x="26424" y="13979"/>
                  </a:lnTo>
                  <a:lnTo>
                    <a:pt x="26290" y="15047"/>
                  </a:lnTo>
                  <a:lnTo>
                    <a:pt x="26224" y="15581"/>
                  </a:lnTo>
                  <a:lnTo>
                    <a:pt x="26090" y="16114"/>
                  </a:lnTo>
                  <a:lnTo>
                    <a:pt x="25957" y="16648"/>
                  </a:lnTo>
                  <a:lnTo>
                    <a:pt x="25823" y="17182"/>
                  </a:lnTo>
                  <a:lnTo>
                    <a:pt x="25623" y="17682"/>
                  </a:lnTo>
                  <a:lnTo>
                    <a:pt x="25456" y="18183"/>
                  </a:lnTo>
                  <a:lnTo>
                    <a:pt x="25223" y="18683"/>
                  </a:lnTo>
                  <a:lnTo>
                    <a:pt x="24989" y="19184"/>
                  </a:lnTo>
                  <a:lnTo>
                    <a:pt x="24756" y="19651"/>
                  </a:lnTo>
                  <a:lnTo>
                    <a:pt x="24489" y="20118"/>
                  </a:lnTo>
                  <a:lnTo>
                    <a:pt x="24188" y="20552"/>
                  </a:lnTo>
                  <a:lnTo>
                    <a:pt x="23888" y="21019"/>
                  </a:lnTo>
                  <a:lnTo>
                    <a:pt x="23555" y="21419"/>
                  </a:lnTo>
                  <a:lnTo>
                    <a:pt x="23221" y="21853"/>
                  </a:lnTo>
                  <a:lnTo>
                    <a:pt x="22854" y="22253"/>
                  </a:lnTo>
                  <a:lnTo>
                    <a:pt x="22487" y="22620"/>
                  </a:lnTo>
                  <a:lnTo>
                    <a:pt x="22120" y="22987"/>
                  </a:lnTo>
                  <a:lnTo>
                    <a:pt x="21720" y="23354"/>
                  </a:lnTo>
                  <a:lnTo>
                    <a:pt x="21286" y="23688"/>
                  </a:lnTo>
                  <a:lnTo>
                    <a:pt x="20886" y="24021"/>
                  </a:lnTo>
                  <a:lnTo>
                    <a:pt x="20418" y="24321"/>
                  </a:lnTo>
                  <a:lnTo>
                    <a:pt x="19985" y="24622"/>
                  </a:lnTo>
                  <a:lnTo>
                    <a:pt x="19518" y="24889"/>
                  </a:lnTo>
                  <a:lnTo>
                    <a:pt x="19051" y="25156"/>
                  </a:lnTo>
                  <a:lnTo>
                    <a:pt x="18584" y="25389"/>
                  </a:lnTo>
                  <a:lnTo>
                    <a:pt x="18116" y="25589"/>
                  </a:lnTo>
                  <a:lnTo>
                    <a:pt x="17116" y="25956"/>
                  </a:lnTo>
                  <a:lnTo>
                    <a:pt x="16682" y="26123"/>
                  </a:lnTo>
                  <a:lnTo>
                    <a:pt x="16248" y="26357"/>
                  </a:lnTo>
                  <a:lnTo>
                    <a:pt x="16048" y="26490"/>
                  </a:lnTo>
                  <a:lnTo>
                    <a:pt x="15881" y="26657"/>
                  </a:lnTo>
                  <a:lnTo>
                    <a:pt x="15714" y="26824"/>
                  </a:lnTo>
                  <a:lnTo>
                    <a:pt x="15581" y="27057"/>
                  </a:lnTo>
                  <a:lnTo>
                    <a:pt x="15481" y="27291"/>
                  </a:lnTo>
                  <a:lnTo>
                    <a:pt x="15381" y="27558"/>
                  </a:lnTo>
                  <a:lnTo>
                    <a:pt x="15314" y="27825"/>
                  </a:lnTo>
                  <a:lnTo>
                    <a:pt x="15281" y="28091"/>
                  </a:lnTo>
                  <a:lnTo>
                    <a:pt x="15214" y="28659"/>
                  </a:lnTo>
                  <a:lnTo>
                    <a:pt x="15147" y="29226"/>
                  </a:lnTo>
                  <a:lnTo>
                    <a:pt x="14914" y="31795"/>
                  </a:lnTo>
                  <a:lnTo>
                    <a:pt x="14713" y="34130"/>
                  </a:lnTo>
                  <a:lnTo>
                    <a:pt x="15114" y="34097"/>
                  </a:lnTo>
                  <a:lnTo>
                    <a:pt x="15214" y="34097"/>
                  </a:lnTo>
                  <a:lnTo>
                    <a:pt x="15648" y="29226"/>
                  </a:lnTo>
                  <a:lnTo>
                    <a:pt x="15681" y="28659"/>
                  </a:lnTo>
                  <a:lnTo>
                    <a:pt x="15748" y="28058"/>
                  </a:lnTo>
                  <a:lnTo>
                    <a:pt x="15814" y="27791"/>
                  </a:lnTo>
                  <a:lnTo>
                    <a:pt x="15881" y="27524"/>
                  </a:lnTo>
                  <a:lnTo>
                    <a:pt x="16015" y="27257"/>
                  </a:lnTo>
                  <a:lnTo>
                    <a:pt x="16181" y="27024"/>
                  </a:lnTo>
                  <a:lnTo>
                    <a:pt x="16348" y="26857"/>
                  </a:lnTo>
                  <a:lnTo>
                    <a:pt x="16582" y="26724"/>
                  </a:lnTo>
                  <a:lnTo>
                    <a:pt x="16815" y="26590"/>
                  </a:lnTo>
                  <a:lnTo>
                    <a:pt x="17049" y="26490"/>
                  </a:lnTo>
                  <a:lnTo>
                    <a:pt x="17549" y="26290"/>
                  </a:lnTo>
                  <a:lnTo>
                    <a:pt x="18050" y="26123"/>
                  </a:lnTo>
                  <a:lnTo>
                    <a:pt x="18984" y="25723"/>
                  </a:lnTo>
                  <a:lnTo>
                    <a:pt x="19851" y="25256"/>
                  </a:lnTo>
                  <a:lnTo>
                    <a:pt x="20719" y="24722"/>
                  </a:lnTo>
                  <a:lnTo>
                    <a:pt x="21519" y="24121"/>
                  </a:lnTo>
                  <a:lnTo>
                    <a:pt x="22320" y="23454"/>
                  </a:lnTo>
                  <a:lnTo>
                    <a:pt x="23021" y="22753"/>
                  </a:lnTo>
                  <a:lnTo>
                    <a:pt x="23688" y="22019"/>
                  </a:lnTo>
                  <a:lnTo>
                    <a:pt x="24322" y="21219"/>
                  </a:lnTo>
                  <a:lnTo>
                    <a:pt x="24622" y="20785"/>
                  </a:lnTo>
                  <a:lnTo>
                    <a:pt x="24889" y="20351"/>
                  </a:lnTo>
                  <a:lnTo>
                    <a:pt x="25156" y="19884"/>
                  </a:lnTo>
                  <a:lnTo>
                    <a:pt x="25423" y="19417"/>
                  </a:lnTo>
                  <a:lnTo>
                    <a:pt x="25857" y="18483"/>
                  </a:lnTo>
                  <a:lnTo>
                    <a:pt x="26190" y="17482"/>
                  </a:lnTo>
                  <a:lnTo>
                    <a:pt x="26490" y="16481"/>
                  </a:lnTo>
                  <a:lnTo>
                    <a:pt x="26724" y="15480"/>
                  </a:lnTo>
                  <a:lnTo>
                    <a:pt x="26857" y="14446"/>
                  </a:lnTo>
                  <a:lnTo>
                    <a:pt x="26924" y="13412"/>
                  </a:lnTo>
                  <a:lnTo>
                    <a:pt x="26958" y="12378"/>
                  </a:lnTo>
                  <a:lnTo>
                    <a:pt x="26891" y="11310"/>
                  </a:lnTo>
                  <a:lnTo>
                    <a:pt x="26757" y="10276"/>
                  </a:lnTo>
                  <a:lnTo>
                    <a:pt x="26557" y="9275"/>
                  </a:lnTo>
                  <a:lnTo>
                    <a:pt x="26290" y="8241"/>
                  </a:lnTo>
                  <a:lnTo>
                    <a:pt x="25957" y="7240"/>
                  </a:lnTo>
                  <a:lnTo>
                    <a:pt x="25590" y="6306"/>
                  </a:lnTo>
                  <a:lnTo>
                    <a:pt x="25123" y="5338"/>
                  </a:lnTo>
                  <a:lnTo>
                    <a:pt x="24856" y="4905"/>
                  </a:lnTo>
                  <a:lnTo>
                    <a:pt x="24589" y="4471"/>
                  </a:lnTo>
                  <a:lnTo>
                    <a:pt x="24289" y="4037"/>
                  </a:lnTo>
                  <a:lnTo>
                    <a:pt x="23988" y="3603"/>
                  </a:lnTo>
                  <a:lnTo>
                    <a:pt x="23655" y="3203"/>
                  </a:lnTo>
                  <a:lnTo>
                    <a:pt x="23321" y="2803"/>
                  </a:lnTo>
                  <a:lnTo>
                    <a:pt x="22954" y="2436"/>
                  </a:lnTo>
                  <a:lnTo>
                    <a:pt x="22554" y="2102"/>
                  </a:lnTo>
                  <a:lnTo>
                    <a:pt x="22120" y="1768"/>
                  </a:lnTo>
                  <a:lnTo>
                    <a:pt x="21653" y="1468"/>
                  </a:lnTo>
                  <a:lnTo>
                    <a:pt x="21186" y="1201"/>
                  </a:lnTo>
                  <a:lnTo>
                    <a:pt x="20685" y="968"/>
                  </a:lnTo>
                  <a:lnTo>
                    <a:pt x="20185" y="768"/>
                  </a:lnTo>
                  <a:lnTo>
                    <a:pt x="19684" y="601"/>
                  </a:lnTo>
                  <a:lnTo>
                    <a:pt x="19151" y="467"/>
                  </a:lnTo>
                  <a:lnTo>
                    <a:pt x="18617" y="334"/>
                  </a:lnTo>
                  <a:lnTo>
                    <a:pt x="17516" y="167"/>
                  </a:lnTo>
                  <a:lnTo>
                    <a:pt x="16415" y="67"/>
                  </a:lnTo>
                  <a:lnTo>
                    <a:pt x="1528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59"/>
            <p:cNvSpPr/>
            <p:nvPr/>
          </p:nvSpPr>
          <p:spPr>
            <a:xfrm>
              <a:off x="2324100" y="1889550"/>
              <a:ext cx="321975" cy="844100"/>
            </a:xfrm>
            <a:custGeom>
              <a:rect b="b" l="l" r="r" t="t"/>
              <a:pathLst>
                <a:path extrusionOk="0" h="33764" w="12879">
                  <a:moveTo>
                    <a:pt x="10477" y="1168"/>
                  </a:moveTo>
                  <a:lnTo>
                    <a:pt x="10877" y="1201"/>
                  </a:lnTo>
                  <a:lnTo>
                    <a:pt x="11311" y="1235"/>
                  </a:lnTo>
                  <a:lnTo>
                    <a:pt x="10910" y="1402"/>
                  </a:lnTo>
                  <a:lnTo>
                    <a:pt x="10543" y="1535"/>
                  </a:lnTo>
                  <a:lnTo>
                    <a:pt x="10143" y="1635"/>
                  </a:lnTo>
                  <a:lnTo>
                    <a:pt x="9743" y="1735"/>
                  </a:lnTo>
                  <a:lnTo>
                    <a:pt x="9309" y="1769"/>
                  </a:lnTo>
                  <a:lnTo>
                    <a:pt x="8908" y="1802"/>
                  </a:lnTo>
                  <a:lnTo>
                    <a:pt x="8074" y="1802"/>
                  </a:lnTo>
                  <a:lnTo>
                    <a:pt x="8441" y="1602"/>
                  </a:lnTo>
                  <a:lnTo>
                    <a:pt x="8842" y="1468"/>
                  </a:lnTo>
                  <a:lnTo>
                    <a:pt x="9242" y="1335"/>
                  </a:lnTo>
                  <a:lnTo>
                    <a:pt x="9642" y="1268"/>
                  </a:lnTo>
                  <a:lnTo>
                    <a:pt x="10076" y="1201"/>
                  </a:lnTo>
                  <a:lnTo>
                    <a:pt x="10477" y="1168"/>
                  </a:lnTo>
                  <a:close/>
                  <a:moveTo>
                    <a:pt x="4638" y="12244"/>
                  </a:moveTo>
                  <a:lnTo>
                    <a:pt x="4671" y="12311"/>
                  </a:lnTo>
                  <a:lnTo>
                    <a:pt x="4738" y="12344"/>
                  </a:lnTo>
                  <a:lnTo>
                    <a:pt x="5038" y="12411"/>
                  </a:lnTo>
                  <a:lnTo>
                    <a:pt x="5472" y="12478"/>
                  </a:lnTo>
                  <a:lnTo>
                    <a:pt x="5939" y="12511"/>
                  </a:lnTo>
                  <a:lnTo>
                    <a:pt x="7140" y="12511"/>
                  </a:lnTo>
                  <a:lnTo>
                    <a:pt x="7240" y="12478"/>
                  </a:lnTo>
                  <a:lnTo>
                    <a:pt x="5839" y="26524"/>
                  </a:lnTo>
                  <a:lnTo>
                    <a:pt x="4705" y="26557"/>
                  </a:lnTo>
                  <a:lnTo>
                    <a:pt x="4705" y="26557"/>
                  </a:lnTo>
                  <a:lnTo>
                    <a:pt x="4805" y="24755"/>
                  </a:lnTo>
                  <a:lnTo>
                    <a:pt x="4872" y="22987"/>
                  </a:lnTo>
                  <a:lnTo>
                    <a:pt x="4938" y="21186"/>
                  </a:lnTo>
                  <a:lnTo>
                    <a:pt x="4938" y="19384"/>
                  </a:lnTo>
                  <a:lnTo>
                    <a:pt x="4905" y="17616"/>
                  </a:lnTo>
                  <a:lnTo>
                    <a:pt x="4872" y="15814"/>
                  </a:lnTo>
                  <a:lnTo>
                    <a:pt x="4772" y="14046"/>
                  </a:lnTo>
                  <a:lnTo>
                    <a:pt x="4638" y="12244"/>
                  </a:lnTo>
                  <a:close/>
                  <a:moveTo>
                    <a:pt x="9642" y="26991"/>
                  </a:moveTo>
                  <a:lnTo>
                    <a:pt x="9642" y="27157"/>
                  </a:lnTo>
                  <a:lnTo>
                    <a:pt x="9609" y="27324"/>
                  </a:lnTo>
                  <a:lnTo>
                    <a:pt x="9509" y="27458"/>
                  </a:lnTo>
                  <a:lnTo>
                    <a:pt x="9376" y="27591"/>
                  </a:lnTo>
                  <a:lnTo>
                    <a:pt x="9242" y="27691"/>
                  </a:lnTo>
                  <a:lnTo>
                    <a:pt x="9075" y="27791"/>
                  </a:lnTo>
                  <a:lnTo>
                    <a:pt x="8908" y="27858"/>
                  </a:lnTo>
                  <a:lnTo>
                    <a:pt x="8742" y="27925"/>
                  </a:lnTo>
                  <a:lnTo>
                    <a:pt x="8308" y="27958"/>
                  </a:lnTo>
                  <a:lnTo>
                    <a:pt x="7841" y="27991"/>
                  </a:lnTo>
                  <a:lnTo>
                    <a:pt x="6907" y="28025"/>
                  </a:lnTo>
                  <a:lnTo>
                    <a:pt x="4905" y="28025"/>
                  </a:lnTo>
                  <a:lnTo>
                    <a:pt x="3937" y="27991"/>
                  </a:lnTo>
                  <a:lnTo>
                    <a:pt x="2937" y="27925"/>
                  </a:lnTo>
                  <a:lnTo>
                    <a:pt x="1969" y="27825"/>
                  </a:lnTo>
                  <a:lnTo>
                    <a:pt x="1469" y="27758"/>
                  </a:lnTo>
                  <a:lnTo>
                    <a:pt x="1002" y="27658"/>
                  </a:lnTo>
                  <a:lnTo>
                    <a:pt x="835" y="27624"/>
                  </a:lnTo>
                  <a:lnTo>
                    <a:pt x="668" y="27558"/>
                  </a:lnTo>
                  <a:lnTo>
                    <a:pt x="534" y="27458"/>
                  </a:lnTo>
                  <a:lnTo>
                    <a:pt x="501" y="27391"/>
                  </a:lnTo>
                  <a:lnTo>
                    <a:pt x="468" y="27324"/>
                  </a:lnTo>
                  <a:lnTo>
                    <a:pt x="501" y="27224"/>
                  </a:lnTo>
                  <a:lnTo>
                    <a:pt x="534" y="27157"/>
                  </a:lnTo>
                  <a:lnTo>
                    <a:pt x="701" y="27091"/>
                  </a:lnTo>
                  <a:lnTo>
                    <a:pt x="868" y="27057"/>
                  </a:lnTo>
                  <a:lnTo>
                    <a:pt x="1035" y="27024"/>
                  </a:lnTo>
                  <a:lnTo>
                    <a:pt x="5072" y="27024"/>
                  </a:lnTo>
                  <a:lnTo>
                    <a:pt x="9642" y="26991"/>
                  </a:lnTo>
                  <a:close/>
                  <a:moveTo>
                    <a:pt x="8742" y="30193"/>
                  </a:moveTo>
                  <a:lnTo>
                    <a:pt x="8842" y="30260"/>
                  </a:lnTo>
                  <a:lnTo>
                    <a:pt x="8942" y="30327"/>
                  </a:lnTo>
                  <a:lnTo>
                    <a:pt x="9009" y="30427"/>
                  </a:lnTo>
                  <a:lnTo>
                    <a:pt x="9042" y="30527"/>
                  </a:lnTo>
                  <a:lnTo>
                    <a:pt x="9042" y="30660"/>
                  </a:lnTo>
                  <a:lnTo>
                    <a:pt x="9042" y="30794"/>
                  </a:lnTo>
                  <a:lnTo>
                    <a:pt x="9009" y="30894"/>
                  </a:lnTo>
                  <a:lnTo>
                    <a:pt x="8942" y="30994"/>
                  </a:lnTo>
                  <a:lnTo>
                    <a:pt x="8875" y="31094"/>
                  </a:lnTo>
                  <a:lnTo>
                    <a:pt x="8642" y="31294"/>
                  </a:lnTo>
                  <a:lnTo>
                    <a:pt x="8375" y="31461"/>
                  </a:lnTo>
                  <a:lnTo>
                    <a:pt x="8108" y="31561"/>
                  </a:lnTo>
                  <a:lnTo>
                    <a:pt x="7841" y="31595"/>
                  </a:lnTo>
                  <a:lnTo>
                    <a:pt x="7541" y="31661"/>
                  </a:lnTo>
                  <a:lnTo>
                    <a:pt x="7240" y="31661"/>
                  </a:lnTo>
                  <a:lnTo>
                    <a:pt x="6640" y="31695"/>
                  </a:lnTo>
                  <a:lnTo>
                    <a:pt x="5806" y="31761"/>
                  </a:lnTo>
                  <a:lnTo>
                    <a:pt x="3570" y="31761"/>
                  </a:lnTo>
                  <a:lnTo>
                    <a:pt x="2870" y="31728"/>
                  </a:lnTo>
                  <a:lnTo>
                    <a:pt x="2169" y="31628"/>
                  </a:lnTo>
                  <a:lnTo>
                    <a:pt x="1869" y="31595"/>
                  </a:lnTo>
                  <a:lnTo>
                    <a:pt x="1602" y="31495"/>
                  </a:lnTo>
                  <a:lnTo>
                    <a:pt x="1302" y="31394"/>
                  </a:lnTo>
                  <a:lnTo>
                    <a:pt x="1202" y="31294"/>
                  </a:lnTo>
                  <a:lnTo>
                    <a:pt x="1068" y="31228"/>
                  </a:lnTo>
                  <a:lnTo>
                    <a:pt x="968" y="31094"/>
                  </a:lnTo>
                  <a:lnTo>
                    <a:pt x="935" y="30994"/>
                  </a:lnTo>
                  <a:lnTo>
                    <a:pt x="935" y="30894"/>
                  </a:lnTo>
                  <a:lnTo>
                    <a:pt x="935" y="30827"/>
                  </a:lnTo>
                  <a:lnTo>
                    <a:pt x="1002" y="30761"/>
                  </a:lnTo>
                  <a:lnTo>
                    <a:pt x="1102" y="30694"/>
                  </a:lnTo>
                  <a:lnTo>
                    <a:pt x="1302" y="30594"/>
                  </a:lnTo>
                  <a:lnTo>
                    <a:pt x="1469" y="30527"/>
                  </a:lnTo>
                  <a:lnTo>
                    <a:pt x="1936" y="30527"/>
                  </a:lnTo>
                  <a:lnTo>
                    <a:pt x="2236" y="30560"/>
                  </a:lnTo>
                  <a:lnTo>
                    <a:pt x="2570" y="30594"/>
                  </a:lnTo>
                  <a:lnTo>
                    <a:pt x="6206" y="30394"/>
                  </a:lnTo>
                  <a:lnTo>
                    <a:pt x="7974" y="30293"/>
                  </a:lnTo>
                  <a:lnTo>
                    <a:pt x="8375" y="30260"/>
                  </a:lnTo>
                  <a:lnTo>
                    <a:pt x="8742" y="30193"/>
                  </a:lnTo>
                  <a:close/>
                  <a:moveTo>
                    <a:pt x="8141" y="0"/>
                  </a:moveTo>
                  <a:lnTo>
                    <a:pt x="8041" y="67"/>
                  </a:lnTo>
                  <a:lnTo>
                    <a:pt x="7774" y="401"/>
                  </a:lnTo>
                  <a:lnTo>
                    <a:pt x="7507" y="768"/>
                  </a:lnTo>
                  <a:lnTo>
                    <a:pt x="7307" y="1168"/>
                  </a:lnTo>
                  <a:lnTo>
                    <a:pt x="7107" y="1568"/>
                  </a:lnTo>
                  <a:lnTo>
                    <a:pt x="6973" y="2002"/>
                  </a:lnTo>
                  <a:lnTo>
                    <a:pt x="6907" y="2436"/>
                  </a:lnTo>
                  <a:lnTo>
                    <a:pt x="6840" y="2870"/>
                  </a:lnTo>
                  <a:lnTo>
                    <a:pt x="6840" y="3303"/>
                  </a:lnTo>
                  <a:lnTo>
                    <a:pt x="6540" y="3203"/>
                  </a:lnTo>
                  <a:lnTo>
                    <a:pt x="6239" y="3103"/>
                  </a:lnTo>
                  <a:lnTo>
                    <a:pt x="5806" y="3070"/>
                  </a:lnTo>
                  <a:lnTo>
                    <a:pt x="5405" y="3036"/>
                  </a:lnTo>
                  <a:lnTo>
                    <a:pt x="4972" y="3103"/>
                  </a:lnTo>
                  <a:lnTo>
                    <a:pt x="4571" y="3170"/>
                  </a:lnTo>
                  <a:lnTo>
                    <a:pt x="4204" y="3303"/>
                  </a:lnTo>
                  <a:lnTo>
                    <a:pt x="3804" y="3503"/>
                  </a:lnTo>
                  <a:lnTo>
                    <a:pt x="3470" y="3704"/>
                  </a:lnTo>
                  <a:lnTo>
                    <a:pt x="3137" y="3970"/>
                  </a:lnTo>
                  <a:lnTo>
                    <a:pt x="2836" y="4271"/>
                  </a:lnTo>
                  <a:lnTo>
                    <a:pt x="2570" y="4604"/>
                  </a:lnTo>
                  <a:lnTo>
                    <a:pt x="2336" y="4971"/>
                  </a:lnTo>
                  <a:lnTo>
                    <a:pt x="2136" y="5338"/>
                  </a:lnTo>
                  <a:lnTo>
                    <a:pt x="1969" y="5739"/>
                  </a:lnTo>
                  <a:lnTo>
                    <a:pt x="1836" y="6139"/>
                  </a:lnTo>
                  <a:lnTo>
                    <a:pt x="1736" y="6573"/>
                  </a:lnTo>
                  <a:lnTo>
                    <a:pt x="1669" y="7006"/>
                  </a:lnTo>
                  <a:lnTo>
                    <a:pt x="1602" y="7474"/>
                  </a:lnTo>
                  <a:lnTo>
                    <a:pt x="1602" y="7974"/>
                  </a:lnTo>
                  <a:lnTo>
                    <a:pt x="1669" y="8474"/>
                  </a:lnTo>
                  <a:lnTo>
                    <a:pt x="1769" y="8975"/>
                  </a:lnTo>
                  <a:lnTo>
                    <a:pt x="1902" y="9475"/>
                  </a:lnTo>
                  <a:lnTo>
                    <a:pt x="2069" y="9909"/>
                  </a:lnTo>
                  <a:lnTo>
                    <a:pt x="2303" y="10376"/>
                  </a:lnTo>
                  <a:lnTo>
                    <a:pt x="2603" y="10776"/>
                  </a:lnTo>
                  <a:lnTo>
                    <a:pt x="2903" y="11177"/>
                  </a:lnTo>
                  <a:lnTo>
                    <a:pt x="3270" y="11510"/>
                  </a:lnTo>
                  <a:lnTo>
                    <a:pt x="3704" y="11811"/>
                  </a:lnTo>
                  <a:lnTo>
                    <a:pt x="4138" y="12044"/>
                  </a:lnTo>
                  <a:lnTo>
                    <a:pt x="4271" y="13912"/>
                  </a:lnTo>
                  <a:lnTo>
                    <a:pt x="4371" y="15781"/>
                  </a:lnTo>
                  <a:lnTo>
                    <a:pt x="4438" y="17649"/>
                  </a:lnTo>
                  <a:lnTo>
                    <a:pt x="4471" y="19517"/>
                  </a:lnTo>
                  <a:lnTo>
                    <a:pt x="4438" y="21452"/>
                  </a:lnTo>
                  <a:lnTo>
                    <a:pt x="4371" y="23387"/>
                  </a:lnTo>
                  <a:lnTo>
                    <a:pt x="4271" y="25322"/>
                  </a:lnTo>
                  <a:lnTo>
                    <a:pt x="4238" y="25790"/>
                  </a:lnTo>
                  <a:lnTo>
                    <a:pt x="4204" y="26290"/>
                  </a:lnTo>
                  <a:lnTo>
                    <a:pt x="4171" y="26423"/>
                  </a:lnTo>
                  <a:lnTo>
                    <a:pt x="4138" y="26524"/>
                  </a:lnTo>
                  <a:lnTo>
                    <a:pt x="4004" y="26557"/>
                  </a:lnTo>
                  <a:lnTo>
                    <a:pt x="2103" y="26557"/>
                  </a:lnTo>
                  <a:lnTo>
                    <a:pt x="1635" y="26524"/>
                  </a:lnTo>
                  <a:lnTo>
                    <a:pt x="1168" y="26524"/>
                  </a:lnTo>
                  <a:lnTo>
                    <a:pt x="901" y="26557"/>
                  </a:lnTo>
                  <a:lnTo>
                    <a:pt x="668" y="26590"/>
                  </a:lnTo>
                  <a:lnTo>
                    <a:pt x="468" y="26690"/>
                  </a:lnTo>
                  <a:lnTo>
                    <a:pt x="268" y="26790"/>
                  </a:lnTo>
                  <a:lnTo>
                    <a:pt x="134" y="26924"/>
                  </a:lnTo>
                  <a:lnTo>
                    <a:pt x="67" y="27057"/>
                  </a:lnTo>
                  <a:lnTo>
                    <a:pt x="1" y="27224"/>
                  </a:lnTo>
                  <a:lnTo>
                    <a:pt x="1" y="27391"/>
                  </a:lnTo>
                  <a:lnTo>
                    <a:pt x="67" y="27524"/>
                  </a:lnTo>
                  <a:lnTo>
                    <a:pt x="134" y="27691"/>
                  </a:lnTo>
                  <a:lnTo>
                    <a:pt x="234" y="27825"/>
                  </a:lnTo>
                  <a:lnTo>
                    <a:pt x="401" y="27925"/>
                  </a:lnTo>
                  <a:lnTo>
                    <a:pt x="501" y="27991"/>
                  </a:lnTo>
                  <a:lnTo>
                    <a:pt x="368" y="28125"/>
                  </a:lnTo>
                  <a:lnTo>
                    <a:pt x="268" y="28292"/>
                  </a:lnTo>
                  <a:lnTo>
                    <a:pt x="201" y="28425"/>
                  </a:lnTo>
                  <a:lnTo>
                    <a:pt x="201" y="28559"/>
                  </a:lnTo>
                  <a:lnTo>
                    <a:pt x="167" y="28859"/>
                  </a:lnTo>
                  <a:lnTo>
                    <a:pt x="234" y="29193"/>
                  </a:lnTo>
                  <a:lnTo>
                    <a:pt x="334" y="29459"/>
                  </a:lnTo>
                  <a:lnTo>
                    <a:pt x="468" y="29660"/>
                  </a:lnTo>
                  <a:lnTo>
                    <a:pt x="601" y="29860"/>
                  </a:lnTo>
                  <a:lnTo>
                    <a:pt x="735" y="30027"/>
                  </a:lnTo>
                  <a:lnTo>
                    <a:pt x="935" y="30193"/>
                  </a:lnTo>
                  <a:lnTo>
                    <a:pt x="801" y="30260"/>
                  </a:lnTo>
                  <a:lnTo>
                    <a:pt x="668" y="30360"/>
                  </a:lnTo>
                  <a:lnTo>
                    <a:pt x="568" y="30460"/>
                  </a:lnTo>
                  <a:lnTo>
                    <a:pt x="501" y="30594"/>
                  </a:lnTo>
                  <a:lnTo>
                    <a:pt x="468" y="30727"/>
                  </a:lnTo>
                  <a:lnTo>
                    <a:pt x="434" y="30894"/>
                  </a:lnTo>
                  <a:lnTo>
                    <a:pt x="434" y="31027"/>
                  </a:lnTo>
                  <a:lnTo>
                    <a:pt x="501" y="31194"/>
                  </a:lnTo>
                  <a:lnTo>
                    <a:pt x="568" y="31361"/>
                  </a:lnTo>
                  <a:lnTo>
                    <a:pt x="668" y="31461"/>
                  </a:lnTo>
                  <a:lnTo>
                    <a:pt x="768" y="31595"/>
                  </a:lnTo>
                  <a:lnTo>
                    <a:pt x="868" y="31695"/>
                  </a:lnTo>
                  <a:lnTo>
                    <a:pt x="1168" y="31862"/>
                  </a:lnTo>
                  <a:lnTo>
                    <a:pt x="1469" y="31995"/>
                  </a:lnTo>
                  <a:lnTo>
                    <a:pt x="1802" y="32062"/>
                  </a:lnTo>
                  <a:lnTo>
                    <a:pt x="2136" y="32128"/>
                  </a:lnTo>
                  <a:lnTo>
                    <a:pt x="2770" y="32195"/>
                  </a:lnTo>
                  <a:lnTo>
                    <a:pt x="2803" y="32195"/>
                  </a:lnTo>
                  <a:lnTo>
                    <a:pt x="2836" y="32329"/>
                  </a:lnTo>
                  <a:lnTo>
                    <a:pt x="2903" y="32462"/>
                  </a:lnTo>
                  <a:lnTo>
                    <a:pt x="3037" y="32662"/>
                  </a:lnTo>
                  <a:lnTo>
                    <a:pt x="3170" y="32829"/>
                  </a:lnTo>
                  <a:lnTo>
                    <a:pt x="3337" y="32996"/>
                  </a:lnTo>
                  <a:lnTo>
                    <a:pt x="3504" y="33129"/>
                  </a:lnTo>
                  <a:lnTo>
                    <a:pt x="3871" y="33396"/>
                  </a:lnTo>
                  <a:lnTo>
                    <a:pt x="4271" y="33596"/>
                  </a:lnTo>
                  <a:lnTo>
                    <a:pt x="4671" y="33696"/>
                  </a:lnTo>
                  <a:lnTo>
                    <a:pt x="5138" y="33763"/>
                  </a:lnTo>
                  <a:lnTo>
                    <a:pt x="5539" y="33730"/>
                  </a:lnTo>
                  <a:lnTo>
                    <a:pt x="5906" y="33630"/>
                  </a:lnTo>
                  <a:lnTo>
                    <a:pt x="6273" y="33496"/>
                  </a:lnTo>
                  <a:lnTo>
                    <a:pt x="6606" y="33296"/>
                  </a:lnTo>
                  <a:lnTo>
                    <a:pt x="6907" y="33029"/>
                  </a:lnTo>
                  <a:lnTo>
                    <a:pt x="7174" y="32762"/>
                  </a:lnTo>
                  <a:lnTo>
                    <a:pt x="7407" y="32429"/>
                  </a:lnTo>
                  <a:lnTo>
                    <a:pt x="7574" y="32062"/>
                  </a:lnTo>
                  <a:lnTo>
                    <a:pt x="7641" y="32062"/>
                  </a:lnTo>
                  <a:lnTo>
                    <a:pt x="7974" y="31995"/>
                  </a:lnTo>
                  <a:lnTo>
                    <a:pt x="8308" y="31928"/>
                  </a:lnTo>
                  <a:lnTo>
                    <a:pt x="8642" y="31828"/>
                  </a:lnTo>
                  <a:lnTo>
                    <a:pt x="8942" y="31661"/>
                  </a:lnTo>
                  <a:lnTo>
                    <a:pt x="9175" y="31461"/>
                  </a:lnTo>
                  <a:lnTo>
                    <a:pt x="9342" y="31261"/>
                  </a:lnTo>
                  <a:lnTo>
                    <a:pt x="9476" y="30994"/>
                  </a:lnTo>
                  <a:lnTo>
                    <a:pt x="9509" y="30861"/>
                  </a:lnTo>
                  <a:lnTo>
                    <a:pt x="9542" y="30694"/>
                  </a:lnTo>
                  <a:lnTo>
                    <a:pt x="9509" y="30494"/>
                  </a:lnTo>
                  <a:lnTo>
                    <a:pt x="9476" y="30293"/>
                  </a:lnTo>
                  <a:lnTo>
                    <a:pt x="9376" y="30127"/>
                  </a:lnTo>
                  <a:lnTo>
                    <a:pt x="9242" y="29993"/>
                  </a:lnTo>
                  <a:lnTo>
                    <a:pt x="9275" y="29960"/>
                  </a:lnTo>
                  <a:lnTo>
                    <a:pt x="9442" y="29793"/>
                  </a:lnTo>
                  <a:lnTo>
                    <a:pt x="9609" y="29593"/>
                  </a:lnTo>
                  <a:lnTo>
                    <a:pt x="9709" y="29326"/>
                  </a:lnTo>
                  <a:lnTo>
                    <a:pt x="9776" y="29092"/>
                  </a:lnTo>
                  <a:lnTo>
                    <a:pt x="9776" y="28826"/>
                  </a:lnTo>
                  <a:lnTo>
                    <a:pt x="9743" y="28592"/>
                  </a:lnTo>
                  <a:lnTo>
                    <a:pt x="9676" y="28325"/>
                  </a:lnTo>
                  <a:lnTo>
                    <a:pt x="9542" y="28092"/>
                  </a:lnTo>
                  <a:lnTo>
                    <a:pt x="9709" y="27958"/>
                  </a:lnTo>
                  <a:lnTo>
                    <a:pt x="9876" y="27791"/>
                  </a:lnTo>
                  <a:lnTo>
                    <a:pt x="9976" y="27624"/>
                  </a:lnTo>
                  <a:lnTo>
                    <a:pt x="10076" y="27424"/>
                  </a:lnTo>
                  <a:lnTo>
                    <a:pt x="10110" y="27224"/>
                  </a:lnTo>
                  <a:lnTo>
                    <a:pt x="10110" y="26991"/>
                  </a:lnTo>
                  <a:lnTo>
                    <a:pt x="10076" y="26790"/>
                  </a:lnTo>
                  <a:lnTo>
                    <a:pt x="9976" y="26590"/>
                  </a:lnTo>
                  <a:lnTo>
                    <a:pt x="9909" y="26490"/>
                  </a:lnTo>
                  <a:lnTo>
                    <a:pt x="9843" y="26457"/>
                  </a:lnTo>
                  <a:lnTo>
                    <a:pt x="9743" y="26457"/>
                  </a:lnTo>
                  <a:lnTo>
                    <a:pt x="9642" y="26524"/>
                  </a:lnTo>
                  <a:lnTo>
                    <a:pt x="6340" y="26524"/>
                  </a:lnTo>
                  <a:lnTo>
                    <a:pt x="7741" y="12411"/>
                  </a:lnTo>
                  <a:lnTo>
                    <a:pt x="8341" y="12311"/>
                  </a:lnTo>
                  <a:lnTo>
                    <a:pt x="8942" y="12111"/>
                  </a:lnTo>
                  <a:lnTo>
                    <a:pt x="9542" y="11877"/>
                  </a:lnTo>
                  <a:lnTo>
                    <a:pt x="10076" y="11610"/>
                  </a:lnTo>
                  <a:lnTo>
                    <a:pt x="10610" y="11277"/>
                  </a:lnTo>
                  <a:lnTo>
                    <a:pt x="11077" y="10877"/>
                  </a:lnTo>
                  <a:lnTo>
                    <a:pt x="11544" y="10443"/>
                  </a:lnTo>
                  <a:lnTo>
                    <a:pt x="11911" y="9942"/>
                  </a:lnTo>
                  <a:lnTo>
                    <a:pt x="12145" y="9609"/>
                  </a:lnTo>
                  <a:lnTo>
                    <a:pt x="12311" y="9275"/>
                  </a:lnTo>
                  <a:lnTo>
                    <a:pt x="12478" y="8908"/>
                  </a:lnTo>
                  <a:lnTo>
                    <a:pt x="12612" y="8541"/>
                  </a:lnTo>
                  <a:lnTo>
                    <a:pt x="12712" y="8174"/>
                  </a:lnTo>
                  <a:lnTo>
                    <a:pt x="12812" y="7807"/>
                  </a:lnTo>
                  <a:lnTo>
                    <a:pt x="12845" y="7407"/>
                  </a:lnTo>
                  <a:lnTo>
                    <a:pt x="12879" y="7006"/>
                  </a:lnTo>
                  <a:lnTo>
                    <a:pt x="12845" y="6639"/>
                  </a:lnTo>
                  <a:lnTo>
                    <a:pt x="12812" y="6239"/>
                  </a:lnTo>
                  <a:lnTo>
                    <a:pt x="12745" y="5872"/>
                  </a:lnTo>
                  <a:lnTo>
                    <a:pt x="12612" y="5505"/>
                  </a:lnTo>
                  <a:lnTo>
                    <a:pt x="12478" y="5138"/>
                  </a:lnTo>
                  <a:lnTo>
                    <a:pt x="12278" y="4805"/>
                  </a:lnTo>
                  <a:lnTo>
                    <a:pt x="12078" y="4471"/>
                  </a:lnTo>
                  <a:lnTo>
                    <a:pt x="11811" y="4171"/>
                  </a:lnTo>
                  <a:lnTo>
                    <a:pt x="11544" y="3904"/>
                  </a:lnTo>
                  <a:lnTo>
                    <a:pt x="11277" y="3670"/>
                  </a:lnTo>
                  <a:lnTo>
                    <a:pt x="10977" y="3470"/>
                  </a:lnTo>
                  <a:lnTo>
                    <a:pt x="10643" y="3303"/>
                  </a:lnTo>
                  <a:lnTo>
                    <a:pt x="10310" y="3136"/>
                  </a:lnTo>
                  <a:lnTo>
                    <a:pt x="9976" y="3036"/>
                  </a:lnTo>
                  <a:lnTo>
                    <a:pt x="9642" y="2936"/>
                  </a:lnTo>
                  <a:lnTo>
                    <a:pt x="9275" y="2870"/>
                  </a:lnTo>
                  <a:lnTo>
                    <a:pt x="8541" y="2870"/>
                  </a:lnTo>
                  <a:lnTo>
                    <a:pt x="8208" y="2903"/>
                  </a:lnTo>
                  <a:lnTo>
                    <a:pt x="7841" y="3003"/>
                  </a:lnTo>
                  <a:lnTo>
                    <a:pt x="7607" y="3103"/>
                  </a:lnTo>
                  <a:lnTo>
                    <a:pt x="7340" y="3236"/>
                  </a:lnTo>
                  <a:lnTo>
                    <a:pt x="7340" y="2703"/>
                  </a:lnTo>
                  <a:lnTo>
                    <a:pt x="7441" y="2169"/>
                  </a:lnTo>
                  <a:lnTo>
                    <a:pt x="7541" y="2202"/>
                  </a:lnTo>
                  <a:lnTo>
                    <a:pt x="8141" y="2269"/>
                  </a:lnTo>
                  <a:lnTo>
                    <a:pt x="8742" y="2302"/>
                  </a:lnTo>
                  <a:lnTo>
                    <a:pt x="9342" y="2269"/>
                  </a:lnTo>
                  <a:lnTo>
                    <a:pt x="9909" y="2169"/>
                  </a:lnTo>
                  <a:lnTo>
                    <a:pt x="10510" y="2035"/>
                  </a:lnTo>
                  <a:lnTo>
                    <a:pt x="11077" y="1869"/>
                  </a:lnTo>
                  <a:lnTo>
                    <a:pt x="11611" y="1635"/>
                  </a:lnTo>
                  <a:lnTo>
                    <a:pt x="12145" y="1368"/>
                  </a:lnTo>
                  <a:lnTo>
                    <a:pt x="12211" y="1301"/>
                  </a:lnTo>
                  <a:lnTo>
                    <a:pt x="12245" y="1235"/>
                  </a:lnTo>
                  <a:lnTo>
                    <a:pt x="12245" y="1101"/>
                  </a:lnTo>
                  <a:lnTo>
                    <a:pt x="12211" y="1001"/>
                  </a:lnTo>
                  <a:lnTo>
                    <a:pt x="12145" y="934"/>
                  </a:lnTo>
                  <a:lnTo>
                    <a:pt x="12078" y="901"/>
                  </a:lnTo>
                  <a:lnTo>
                    <a:pt x="11544" y="801"/>
                  </a:lnTo>
                  <a:lnTo>
                    <a:pt x="10977" y="734"/>
                  </a:lnTo>
                  <a:lnTo>
                    <a:pt x="10410" y="701"/>
                  </a:lnTo>
                  <a:lnTo>
                    <a:pt x="9843" y="734"/>
                  </a:lnTo>
                  <a:lnTo>
                    <a:pt x="9275" y="834"/>
                  </a:lnTo>
                  <a:lnTo>
                    <a:pt x="8742" y="1001"/>
                  </a:lnTo>
                  <a:lnTo>
                    <a:pt x="8208" y="1201"/>
                  </a:lnTo>
                  <a:lnTo>
                    <a:pt x="7707" y="1435"/>
                  </a:lnTo>
                  <a:lnTo>
                    <a:pt x="7707" y="1435"/>
                  </a:lnTo>
                  <a:lnTo>
                    <a:pt x="7841" y="1168"/>
                  </a:lnTo>
                  <a:lnTo>
                    <a:pt x="8008" y="901"/>
                  </a:lnTo>
                  <a:lnTo>
                    <a:pt x="8174" y="634"/>
                  </a:lnTo>
                  <a:lnTo>
                    <a:pt x="8375" y="401"/>
                  </a:lnTo>
                  <a:lnTo>
                    <a:pt x="8441" y="334"/>
                  </a:lnTo>
                  <a:lnTo>
                    <a:pt x="8441" y="234"/>
                  </a:lnTo>
                  <a:lnTo>
                    <a:pt x="8441" y="134"/>
                  </a:lnTo>
                  <a:lnTo>
                    <a:pt x="8375" y="67"/>
                  </a:lnTo>
                  <a:lnTo>
                    <a:pt x="8308" y="34"/>
                  </a:lnTo>
                  <a:lnTo>
                    <a:pt x="820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59"/>
            <p:cNvSpPr/>
            <p:nvPr/>
          </p:nvSpPr>
          <p:spPr>
            <a:xfrm>
              <a:off x="2407500" y="1997975"/>
              <a:ext cx="37575" cy="51725"/>
            </a:xfrm>
            <a:custGeom>
              <a:rect b="b" l="l" r="r" t="t"/>
              <a:pathLst>
                <a:path extrusionOk="0" h="2069" w="1503">
                  <a:moveTo>
                    <a:pt x="1235" y="0"/>
                  </a:moveTo>
                  <a:lnTo>
                    <a:pt x="1135" y="34"/>
                  </a:lnTo>
                  <a:lnTo>
                    <a:pt x="902" y="167"/>
                  </a:lnTo>
                  <a:lnTo>
                    <a:pt x="702" y="367"/>
                  </a:lnTo>
                  <a:lnTo>
                    <a:pt x="535" y="568"/>
                  </a:lnTo>
                  <a:lnTo>
                    <a:pt x="368" y="801"/>
                  </a:lnTo>
                  <a:lnTo>
                    <a:pt x="234" y="1035"/>
                  </a:lnTo>
                  <a:lnTo>
                    <a:pt x="134" y="1302"/>
                  </a:lnTo>
                  <a:lnTo>
                    <a:pt x="68" y="1535"/>
                  </a:lnTo>
                  <a:lnTo>
                    <a:pt x="1" y="1835"/>
                  </a:lnTo>
                  <a:lnTo>
                    <a:pt x="34" y="1902"/>
                  </a:lnTo>
                  <a:lnTo>
                    <a:pt x="68" y="2002"/>
                  </a:lnTo>
                  <a:lnTo>
                    <a:pt x="168" y="2036"/>
                  </a:lnTo>
                  <a:lnTo>
                    <a:pt x="234" y="2069"/>
                  </a:lnTo>
                  <a:lnTo>
                    <a:pt x="335" y="2036"/>
                  </a:lnTo>
                  <a:lnTo>
                    <a:pt x="401" y="2002"/>
                  </a:lnTo>
                  <a:lnTo>
                    <a:pt x="468" y="1902"/>
                  </a:lnTo>
                  <a:lnTo>
                    <a:pt x="501" y="1835"/>
                  </a:lnTo>
                  <a:lnTo>
                    <a:pt x="501" y="1802"/>
                  </a:lnTo>
                  <a:lnTo>
                    <a:pt x="501" y="1735"/>
                  </a:lnTo>
                  <a:lnTo>
                    <a:pt x="535" y="1635"/>
                  </a:lnTo>
                  <a:lnTo>
                    <a:pt x="601" y="1402"/>
                  </a:lnTo>
                  <a:lnTo>
                    <a:pt x="601" y="1368"/>
                  </a:lnTo>
                  <a:lnTo>
                    <a:pt x="635" y="1335"/>
                  </a:lnTo>
                  <a:lnTo>
                    <a:pt x="635" y="1302"/>
                  </a:lnTo>
                  <a:lnTo>
                    <a:pt x="668" y="1235"/>
                  </a:lnTo>
                  <a:lnTo>
                    <a:pt x="768" y="1035"/>
                  </a:lnTo>
                  <a:lnTo>
                    <a:pt x="902" y="868"/>
                  </a:lnTo>
                  <a:lnTo>
                    <a:pt x="1035" y="701"/>
                  </a:lnTo>
                  <a:lnTo>
                    <a:pt x="1202" y="568"/>
                  </a:lnTo>
                  <a:lnTo>
                    <a:pt x="1369" y="434"/>
                  </a:lnTo>
                  <a:lnTo>
                    <a:pt x="1436" y="367"/>
                  </a:lnTo>
                  <a:lnTo>
                    <a:pt x="1469" y="301"/>
                  </a:lnTo>
                  <a:lnTo>
                    <a:pt x="1502" y="201"/>
                  </a:lnTo>
                  <a:lnTo>
                    <a:pt x="1469" y="101"/>
                  </a:lnTo>
                  <a:lnTo>
                    <a:pt x="1402" y="34"/>
                  </a:lnTo>
                  <a:lnTo>
                    <a:pt x="1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59"/>
            <p:cNvSpPr/>
            <p:nvPr/>
          </p:nvSpPr>
          <p:spPr>
            <a:xfrm>
              <a:off x="2404175" y="2063875"/>
              <a:ext cx="63425" cy="94275"/>
            </a:xfrm>
            <a:custGeom>
              <a:rect b="b" l="l" r="r" t="t"/>
              <a:pathLst>
                <a:path extrusionOk="0" h="3771" w="2537">
                  <a:moveTo>
                    <a:pt x="267" y="0"/>
                  </a:moveTo>
                  <a:lnTo>
                    <a:pt x="167" y="33"/>
                  </a:lnTo>
                  <a:lnTo>
                    <a:pt x="101" y="67"/>
                  </a:lnTo>
                  <a:lnTo>
                    <a:pt x="34" y="134"/>
                  </a:lnTo>
                  <a:lnTo>
                    <a:pt x="0" y="234"/>
                  </a:lnTo>
                  <a:lnTo>
                    <a:pt x="0" y="501"/>
                  </a:lnTo>
                  <a:lnTo>
                    <a:pt x="34" y="801"/>
                  </a:lnTo>
                  <a:lnTo>
                    <a:pt x="67" y="1068"/>
                  </a:lnTo>
                  <a:lnTo>
                    <a:pt x="101" y="1335"/>
                  </a:lnTo>
                  <a:lnTo>
                    <a:pt x="201" y="1568"/>
                  </a:lnTo>
                  <a:lnTo>
                    <a:pt x="301" y="1835"/>
                  </a:lnTo>
                  <a:lnTo>
                    <a:pt x="534" y="2335"/>
                  </a:lnTo>
                  <a:lnTo>
                    <a:pt x="868" y="2769"/>
                  </a:lnTo>
                  <a:lnTo>
                    <a:pt x="1035" y="2969"/>
                  </a:lnTo>
                  <a:lnTo>
                    <a:pt x="1235" y="3170"/>
                  </a:lnTo>
                  <a:lnTo>
                    <a:pt x="1468" y="3336"/>
                  </a:lnTo>
                  <a:lnTo>
                    <a:pt x="1669" y="3503"/>
                  </a:lnTo>
                  <a:lnTo>
                    <a:pt x="1902" y="3637"/>
                  </a:lnTo>
                  <a:lnTo>
                    <a:pt x="2169" y="3737"/>
                  </a:lnTo>
                  <a:lnTo>
                    <a:pt x="2269" y="3770"/>
                  </a:lnTo>
                  <a:lnTo>
                    <a:pt x="2336" y="3770"/>
                  </a:lnTo>
                  <a:lnTo>
                    <a:pt x="2436" y="3737"/>
                  </a:lnTo>
                  <a:lnTo>
                    <a:pt x="2503" y="3670"/>
                  </a:lnTo>
                  <a:lnTo>
                    <a:pt x="2536" y="3570"/>
                  </a:lnTo>
                  <a:lnTo>
                    <a:pt x="2503" y="3470"/>
                  </a:lnTo>
                  <a:lnTo>
                    <a:pt x="2469" y="3403"/>
                  </a:lnTo>
                  <a:lnTo>
                    <a:pt x="2403" y="3336"/>
                  </a:lnTo>
                  <a:lnTo>
                    <a:pt x="1969" y="3103"/>
                  </a:lnTo>
                  <a:lnTo>
                    <a:pt x="1569" y="2803"/>
                  </a:lnTo>
                  <a:lnTo>
                    <a:pt x="1235" y="2469"/>
                  </a:lnTo>
                  <a:lnTo>
                    <a:pt x="968" y="2069"/>
                  </a:lnTo>
                  <a:lnTo>
                    <a:pt x="734" y="1668"/>
                  </a:lnTo>
                  <a:lnTo>
                    <a:pt x="568" y="1201"/>
                  </a:lnTo>
                  <a:lnTo>
                    <a:pt x="501" y="734"/>
                  </a:lnTo>
                  <a:lnTo>
                    <a:pt x="501" y="234"/>
                  </a:lnTo>
                  <a:lnTo>
                    <a:pt x="468" y="134"/>
                  </a:lnTo>
                  <a:lnTo>
                    <a:pt x="434" y="67"/>
                  </a:lnTo>
                  <a:lnTo>
                    <a:pt x="334" y="33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59"/>
            <p:cNvSpPr/>
            <p:nvPr/>
          </p:nvSpPr>
          <p:spPr>
            <a:xfrm>
              <a:off x="2247375" y="1765275"/>
              <a:ext cx="236900" cy="188525"/>
            </a:xfrm>
            <a:custGeom>
              <a:rect b="b" l="l" r="r" t="t"/>
              <a:pathLst>
                <a:path extrusionOk="0" h="7541" w="9476">
                  <a:moveTo>
                    <a:pt x="9275" y="0"/>
                  </a:moveTo>
                  <a:lnTo>
                    <a:pt x="8641" y="34"/>
                  </a:lnTo>
                  <a:lnTo>
                    <a:pt x="8007" y="100"/>
                  </a:lnTo>
                  <a:lnTo>
                    <a:pt x="7407" y="200"/>
                  </a:lnTo>
                  <a:lnTo>
                    <a:pt x="6806" y="334"/>
                  </a:lnTo>
                  <a:lnTo>
                    <a:pt x="6206" y="534"/>
                  </a:lnTo>
                  <a:lnTo>
                    <a:pt x="5639" y="768"/>
                  </a:lnTo>
                  <a:lnTo>
                    <a:pt x="5071" y="1001"/>
                  </a:lnTo>
                  <a:lnTo>
                    <a:pt x="4538" y="1301"/>
                  </a:lnTo>
                  <a:lnTo>
                    <a:pt x="4004" y="1635"/>
                  </a:lnTo>
                  <a:lnTo>
                    <a:pt x="3503" y="1969"/>
                  </a:lnTo>
                  <a:lnTo>
                    <a:pt x="3036" y="2369"/>
                  </a:lnTo>
                  <a:lnTo>
                    <a:pt x="2569" y="2803"/>
                  </a:lnTo>
                  <a:lnTo>
                    <a:pt x="2136" y="3236"/>
                  </a:lnTo>
                  <a:lnTo>
                    <a:pt x="1735" y="3704"/>
                  </a:lnTo>
                  <a:lnTo>
                    <a:pt x="1368" y="4204"/>
                  </a:lnTo>
                  <a:lnTo>
                    <a:pt x="1035" y="4738"/>
                  </a:lnTo>
                  <a:lnTo>
                    <a:pt x="701" y="5338"/>
                  </a:lnTo>
                  <a:lnTo>
                    <a:pt x="434" y="5972"/>
                  </a:lnTo>
                  <a:lnTo>
                    <a:pt x="200" y="6606"/>
                  </a:lnTo>
                  <a:lnTo>
                    <a:pt x="0" y="7240"/>
                  </a:lnTo>
                  <a:lnTo>
                    <a:pt x="0" y="7340"/>
                  </a:lnTo>
                  <a:lnTo>
                    <a:pt x="34" y="7440"/>
                  </a:lnTo>
                  <a:lnTo>
                    <a:pt x="100" y="7507"/>
                  </a:lnTo>
                  <a:lnTo>
                    <a:pt x="167" y="7540"/>
                  </a:lnTo>
                  <a:lnTo>
                    <a:pt x="334" y="7540"/>
                  </a:lnTo>
                  <a:lnTo>
                    <a:pt x="401" y="7474"/>
                  </a:lnTo>
                  <a:lnTo>
                    <a:pt x="467" y="7373"/>
                  </a:lnTo>
                  <a:lnTo>
                    <a:pt x="668" y="6673"/>
                  </a:lnTo>
                  <a:lnTo>
                    <a:pt x="934" y="6006"/>
                  </a:lnTo>
                  <a:lnTo>
                    <a:pt x="1235" y="5338"/>
                  </a:lnTo>
                  <a:lnTo>
                    <a:pt x="1602" y="4738"/>
                  </a:lnTo>
                  <a:lnTo>
                    <a:pt x="2035" y="4137"/>
                  </a:lnTo>
                  <a:lnTo>
                    <a:pt x="2469" y="3570"/>
                  </a:lnTo>
                  <a:lnTo>
                    <a:pt x="2970" y="3036"/>
                  </a:lnTo>
                  <a:lnTo>
                    <a:pt x="3537" y="2569"/>
                  </a:lnTo>
                  <a:lnTo>
                    <a:pt x="4137" y="2102"/>
                  </a:lnTo>
                  <a:lnTo>
                    <a:pt x="4805" y="1668"/>
                  </a:lnTo>
                  <a:lnTo>
                    <a:pt x="5505" y="1335"/>
                  </a:lnTo>
                  <a:lnTo>
                    <a:pt x="6206" y="1035"/>
                  </a:lnTo>
                  <a:lnTo>
                    <a:pt x="6940" y="801"/>
                  </a:lnTo>
                  <a:lnTo>
                    <a:pt x="7707" y="634"/>
                  </a:lnTo>
                  <a:lnTo>
                    <a:pt x="8474" y="534"/>
                  </a:lnTo>
                  <a:lnTo>
                    <a:pt x="9275" y="467"/>
                  </a:lnTo>
                  <a:lnTo>
                    <a:pt x="9375" y="467"/>
                  </a:lnTo>
                  <a:lnTo>
                    <a:pt x="9442" y="401"/>
                  </a:lnTo>
                  <a:lnTo>
                    <a:pt x="9475" y="334"/>
                  </a:lnTo>
                  <a:lnTo>
                    <a:pt x="9475" y="234"/>
                  </a:lnTo>
                  <a:lnTo>
                    <a:pt x="9475" y="134"/>
                  </a:lnTo>
                  <a:lnTo>
                    <a:pt x="9442" y="67"/>
                  </a:lnTo>
                  <a:lnTo>
                    <a:pt x="937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59"/>
            <p:cNvSpPr/>
            <p:nvPr/>
          </p:nvSpPr>
          <p:spPr>
            <a:xfrm>
              <a:off x="2087225" y="1789450"/>
              <a:ext cx="97625" cy="62600"/>
            </a:xfrm>
            <a:custGeom>
              <a:rect b="b" l="l" r="r" t="t"/>
              <a:pathLst>
                <a:path extrusionOk="0" h="2504" w="3905">
                  <a:moveTo>
                    <a:pt x="234" y="1"/>
                  </a:moveTo>
                  <a:lnTo>
                    <a:pt x="168" y="34"/>
                  </a:lnTo>
                  <a:lnTo>
                    <a:pt x="67" y="68"/>
                  </a:lnTo>
                  <a:lnTo>
                    <a:pt x="34" y="134"/>
                  </a:lnTo>
                  <a:lnTo>
                    <a:pt x="1" y="234"/>
                  </a:lnTo>
                  <a:lnTo>
                    <a:pt x="1" y="301"/>
                  </a:lnTo>
                  <a:lnTo>
                    <a:pt x="34" y="368"/>
                  </a:lnTo>
                  <a:lnTo>
                    <a:pt x="101" y="435"/>
                  </a:lnTo>
                  <a:lnTo>
                    <a:pt x="1002" y="868"/>
                  </a:lnTo>
                  <a:lnTo>
                    <a:pt x="1902" y="1335"/>
                  </a:lnTo>
                  <a:lnTo>
                    <a:pt x="2736" y="1869"/>
                  </a:lnTo>
                  <a:lnTo>
                    <a:pt x="3571" y="2436"/>
                  </a:lnTo>
                  <a:lnTo>
                    <a:pt x="3671" y="2503"/>
                  </a:lnTo>
                  <a:lnTo>
                    <a:pt x="3737" y="2470"/>
                  </a:lnTo>
                  <a:lnTo>
                    <a:pt x="3804" y="2436"/>
                  </a:lnTo>
                  <a:lnTo>
                    <a:pt x="3871" y="2370"/>
                  </a:lnTo>
                  <a:lnTo>
                    <a:pt x="3904" y="2303"/>
                  </a:lnTo>
                  <a:lnTo>
                    <a:pt x="3904" y="2203"/>
                  </a:lnTo>
                  <a:lnTo>
                    <a:pt x="3871" y="2103"/>
                  </a:lnTo>
                  <a:lnTo>
                    <a:pt x="3804" y="2036"/>
                  </a:lnTo>
                  <a:lnTo>
                    <a:pt x="2970" y="1469"/>
                  </a:lnTo>
                  <a:lnTo>
                    <a:pt x="2136" y="935"/>
                  </a:lnTo>
                  <a:lnTo>
                    <a:pt x="1268" y="468"/>
                  </a:lnTo>
                  <a:lnTo>
                    <a:pt x="3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59"/>
            <p:cNvSpPr/>
            <p:nvPr/>
          </p:nvSpPr>
          <p:spPr>
            <a:xfrm>
              <a:off x="2214850" y="1676025"/>
              <a:ext cx="55075" cy="67575"/>
            </a:xfrm>
            <a:custGeom>
              <a:rect b="b" l="l" r="r" t="t"/>
              <a:pathLst>
                <a:path extrusionOk="0" h="2703" w="2203">
                  <a:moveTo>
                    <a:pt x="134" y="1"/>
                  </a:move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0" y="301"/>
                  </a:lnTo>
                  <a:lnTo>
                    <a:pt x="67" y="401"/>
                  </a:lnTo>
                  <a:lnTo>
                    <a:pt x="1802" y="2636"/>
                  </a:lnTo>
                  <a:lnTo>
                    <a:pt x="1868" y="2670"/>
                  </a:lnTo>
                  <a:lnTo>
                    <a:pt x="1969" y="2703"/>
                  </a:lnTo>
                  <a:lnTo>
                    <a:pt x="2069" y="2670"/>
                  </a:lnTo>
                  <a:lnTo>
                    <a:pt x="2135" y="2636"/>
                  </a:lnTo>
                  <a:lnTo>
                    <a:pt x="2202" y="2536"/>
                  </a:lnTo>
                  <a:lnTo>
                    <a:pt x="2202" y="2469"/>
                  </a:lnTo>
                  <a:lnTo>
                    <a:pt x="2202" y="2369"/>
                  </a:lnTo>
                  <a:lnTo>
                    <a:pt x="2135" y="2303"/>
                  </a:lnTo>
                  <a:lnTo>
                    <a:pt x="401" y="67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59"/>
            <p:cNvSpPr/>
            <p:nvPr/>
          </p:nvSpPr>
          <p:spPr>
            <a:xfrm>
              <a:off x="2354975" y="1607625"/>
              <a:ext cx="29200" cy="80100"/>
            </a:xfrm>
            <a:custGeom>
              <a:rect b="b" l="l" r="r" t="t"/>
              <a:pathLst>
                <a:path extrusionOk="0" h="3204" w="1168">
                  <a:moveTo>
                    <a:pt x="200" y="1"/>
                  </a:moveTo>
                  <a:lnTo>
                    <a:pt x="100" y="68"/>
                  </a:lnTo>
                  <a:lnTo>
                    <a:pt x="33" y="101"/>
                  </a:lnTo>
                  <a:lnTo>
                    <a:pt x="0" y="201"/>
                  </a:lnTo>
                  <a:lnTo>
                    <a:pt x="0" y="301"/>
                  </a:lnTo>
                  <a:lnTo>
                    <a:pt x="701" y="3037"/>
                  </a:lnTo>
                  <a:lnTo>
                    <a:pt x="767" y="3137"/>
                  </a:lnTo>
                  <a:lnTo>
                    <a:pt x="834" y="3170"/>
                  </a:lnTo>
                  <a:lnTo>
                    <a:pt x="901" y="3204"/>
                  </a:lnTo>
                  <a:lnTo>
                    <a:pt x="1001" y="3204"/>
                  </a:lnTo>
                  <a:lnTo>
                    <a:pt x="1068" y="3170"/>
                  </a:lnTo>
                  <a:lnTo>
                    <a:pt x="1134" y="3104"/>
                  </a:lnTo>
                  <a:lnTo>
                    <a:pt x="1168" y="3003"/>
                  </a:lnTo>
                  <a:lnTo>
                    <a:pt x="1168" y="2903"/>
                  </a:lnTo>
                  <a:lnTo>
                    <a:pt x="467" y="168"/>
                  </a:lnTo>
                  <a:lnTo>
                    <a:pt x="434" y="68"/>
                  </a:lnTo>
                  <a:lnTo>
                    <a:pt x="367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59"/>
            <p:cNvSpPr/>
            <p:nvPr/>
          </p:nvSpPr>
          <p:spPr>
            <a:xfrm>
              <a:off x="2505925" y="1594300"/>
              <a:ext cx="11700" cy="79250"/>
            </a:xfrm>
            <a:custGeom>
              <a:rect b="b" l="l" r="r" t="t"/>
              <a:pathLst>
                <a:path extrusionOk="0" h="3170" w="468">
                  <a:moveTo>
                    <a:pt x="134" y="0"/>
                  </a:moveTo>
                  <a:lnTo>
                    <a:pt x="67" y="33"/>
                  </a:lnTo>
                  <a:lnTo>
                    <a:pt x="1" y="133"/>
                  </a:lnTo>
                  <a:lnTo>
                    <a:pt x="1" y="234"/>
                  </a:lnTo>
                  <a:lnTo>
                    <a:pt x="1" y="2936"/>
                  </a:lnTo>
                  <a:lnTo>
                    <a:pt x="1" y="3036"/>
                  </a:lnTo>
                  <a:lnTo>
                    <a:pt x="67" y="3103"/>
                  </a:lnTo>
                  <a:lnTo>
                    <a:pt x="134" y="3169"/>
                  </a:lnTo>
                  <a:lnTo>
                    <a:pt x="301" y="3169"/>
                  </a:lnTo>
                  <a:lnTo>
                    <a:pt x="401" y="3103"/>
                  </a:lnTo>
                  <a:lnTo>
                    <a:pt x="434" y="3036"/>
                  </a:lnTo>
                  <a:lnTo>
                    <a:pt x="468" y="2936"/>
                  </a:lnTo>
                  <a:lnTo>
                    <a:pt x="468" y="234"/>
                  </a:lnTo>
                  <a:lnTo>
                    <a:pt x="434" y="133"/>
                  </a:lnTo>
                  <a:lnTo>
                    <a:pt x="401" y="33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59"/>
            <p:cNvSpPr/>
            <p:nvPr/>
          </p:nvSpPr>
          <p:spPr>
            <a:xfrm>
              <a:off x="2715275" y="1630150"/>
              <a:ext cx="25050" cy="34225"/>
            </a:xfrm>
            <a:custGeom>
              <a:rect b="b" l="l" r="r" t="t"/>
              <a:pathLst>
                <a:path extrusionOk="0" h="1369" w="1002">
                  <a:moveTo>
                    <a:pt x="701" y="1"/>
                  </a:moveTo>
                  <a:lnTo>
                    <a:pt x="635" y="67"/>
                  </a:lnTo>
                  <a:lnTo>
                    <a:pt x="568" y="134"/>
                  </a:lnTo>
                  <a:lnTo>
                    <a:pt x="34" y="1035"/>
                  </a:lnTo>
                  <a:lnTo>
                    <a:pt x="1" y="1102"/>
                  </a:lnTo>
                  <a:lnTo>
                    <a:pt x="1" y="1202"/>
                  </a:lnTo>
                  <a:lnTo>
                    <a:pt x="34" y="1302"/>
                  </a:lnTo>
                  <a:lnTo>
                    <a:pt x="101" y="1368"/>
                  </a:lnTo>
                  <a:lnTo>
                    <a:pt x="268" y="1368"/>
                  </a:lnTo>
                  <a:lnTo>
                    <a:pt x="368" y="1335"/>
                  </a:lnTo>
                  <a:lnTo>
                    <a:pt x="434" y="1268"/>
                  </a:lnTo>
                  <a:lnTo>
                    <a:pt x="968" y="368"/>
                  </a:lnTo>
                  <a:lnTo>
                    <a:pt x="1002" y="267"/>
                  </a:lnTo>
                  <a:lnTo>
                    <a:pt x="1002" y="167"/>
                  </a:lnTo>
                  <a:lnTo>
                    <a:pt x="968" y="101"/>
                  </a:lnTo>
                  <a:lnTo>
                    <a:pt x="868" y="34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59"/>
            <p:cNvSpPr/>
            <p:nvPr/>
          </p:nvSpPr>
          <p:spPr>
            <a:xfrm>
              <a:off x="2824550" y="1711900"/>
              <a:ext cx="43400" cy="52550"/>
            </a:xfrm>
            <a:custGeom>
              <a:rect b="b" l="l" r="r" t="t"/>
              <a:pathLst>
                <a:path extrusionOk="0" h="2102" w="1736">
                  <a:moveTo>
                    <a:pt x="1535" y="0"/>
                  </a:moveTo>
                  <a:lnTo>
                    <a:pt x="1435" y="33"/>
                  </a:lnTo>
                  <a:lnTo>
                    <a:pt x="1335" y="67"/>
                  </a:lnTo>
                  <a:lnTo>
                    <a:pt x="1301" y="134"/>
                  </a:lnTo>
                  <a:lnTo>
                    <a:pt x="1034" y="567"/>
                  </a:lnTo>
                  <a:lnTo>
                    <a:pt x="734" y="968"/>
                  </a:lnTo>
                  <a:lnTo>
                    <a:pt x="401" y="1368"/>
                  </a:lnTo>
                  <a:lnTo>
                    <a:pt x="67" y="1702"/>
                  </a:lnTo>
                  <a:lnTo>
                    <a:pt x="0" y="1802"/>
                  </a:lnTo>
                  <a:lnTo>
                    <a:pt x="0" y="1868"/>
                  </a:lnTo>
                  <a:lnTo>
                    <a:pt x="0" y="1969"/>
                  </a:lnTo>
                  <a:lnTo>
                    <a:pt x="67" y="2035"/>
                  </a:lnTo>
                  <a:lnTo>
                    <a:pt x="134" y="2102"/>
                  </a:lnTo>
                  <a:lnTo>
                    <a:pt x="300" y="2102"/>
                  </a:lnTo>
                  <a:lnTo>
                    <a:pt x="367" y="2035"/>
                  </a:lnTo>
                  <a:lnTo>
                    <a:pt x="768" y="1668"/>
                  </a:lnTo>
                  <a:lnTo>
                    <a:pt x="1101" y="1268"/>
                  </a:lnTo>
                  <a:lnTo>
                    <a:pt x="1401" y="834"/>
                  </a:lnTo>
                  <a:lnTo>
                    <a:pt x="1702" y="367"/>
                  </a:lnTo>
                  <a:lnTo>
                    <a:pt x="1735" y="267"/>
                  </a:lnTo>
                  <a:lnTo>
                    <a:pt x="1702" y="200"/>
                  </a:lnTo>
                  <a:lnTo>
                    <a:pt x="1668" y="100"/>
                  </a:lnTo>
                  <a:lnTo>
                    <a:pt x="1602" y="33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59"/>
            <p:cNvSpPr/>
            <p:nvPr/>
          </p:nvSpPr>
          <p:spPr>
            <a:xfrm>
              <a:off x="2887925" y="1839500"/>
              <a:ext cx="56750" cy="52575"/>
            </a:xfrm>
            <a:custGeom>
              <a:rect b="b" l="l" r="r" t="t"/>
              <a:pathLst>
                <a:path extrusionOk="0" h="2103" w="2270">
                  <a:moveTo>
                    <a:pt x="2036" y="1"/>
                  </a:moveTo>
                  <a:lnTo>
                    <a:pt x="1936" y="34"/>
                  </a:lnTo>
                  <a:lnTo>
                    <a:pt x="1435" y="401"/>
                  </a:lnTo>
                  <a:lnTo>
                    <a:pt x="935" y="801"/>
                  </a:lnTo>
                  <a:lnTo>
                    <a:pt x="468" y="1235"/>
                  </a:lnTo>
                  <a:lnTo>
                    <a:pt x="67" y="1702"/>
                  </a:lnTo>
                  <a:lnTo>
                    <a:pt x="1" y="1769"/>
                  </a:lnTo>
                  <a:lnTo>
                    <a:pt x="1" y="1869"/>
                  </a:lnTo>
                  <a:lnTo>
                    <a:pt x="1" y="1969"/>
                  </a:lnTo>
                  <a:lnTo>
                    <a:pt x="67" y="2036"/>
                  </a:lnTo>
                  <a:lnTo>
                    <a:pt x="134" y="2069"/>
                  </a:lnTo>
                  <a:lnTo>
                    <a:pt x="234" y="2102"/>
                  </a:lnTo>
                  <a:lnTo>
                    <a:pt x="301" y="2102"/>
                  </a:lnTo>
                  <a:lnTo>
                    <a:pt x="401" y="2036"/>
                  </a:lnTo>
                  <a:lnTo>
                    <a:pt x="801" y="1602"/>
                  </a:lnTo>
                  <a:lnTo>
                    <a:pt x="1235" y="1168"/>
                  </a:lnTo>
                  <a:lnTo>
                    <a:pt x="1669" y="801"/>
                  </a:lnTo>
                  <a:lnTo>
                    <a:pt x="2169" y="434"/>
                  </a:lnTo>
                  <a:lnTo>
                    <a:pt x="2236" y="368"/>
                  </a:lnTo>
                  <a:lnTo>
                    <a:pt x="2269" y="301"/>
                  </a:lnTo>
                  <a:lnTo>
                    <a:pt x="2269" y="201"/>
                  </a:lnTo>
                  <a:lnTo>
                    <a:pt x="2269" y="134"/>
                  </a:lnTo>
                  <a:lnTo>
                    <a:pt x="2203" y="67"/>
                  </a:lnTo>
                  <a:lnTo>
                    <a:pt x="21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59"/>
            <p:cNvSpPr/>
            <p:nvPr/>
          </p:nvSpPr>
          <p:spPr>
            <a:xfrm>
              <a:off x="2910450" y="2002975"/>
              <a:ext cx="65925" cy="30050"/>
            </a:xfrm>
            <a:custGeom>
              <a:rect b="b" l="l" r="r" t="t"/>
              <a:pathLst>
                <a:path extrusionOk="0" h="1202" w="2637">
                  <a:moveTo>
                    <a:pt x="2469" y="1"/>
                  </a:moveTo>
                  <a:lnTo>
                    <a:pt x="2369" y="34"/>
                  </a:lnTo>
                  <a:lnTo>
                    <a:pt x="167" y="735"/>
                  </a:lnTo>
                  <a:lnTo>
                    <a:pt x="101" y="801"/>
                  </a:lnTo>
                  <a:lnTo>
                    <a:pt x="34" y="868"/>
                  </a:lnTo>
                  <a:lnTo>
                    <a:pt x="1" y="968"/>
                  </a:lnTo>
                  <a:lnTo>
                    <a:pt x="34" y="1035"/>
                  </a:lnTo>
                  <a:lnTo>
                    <a:pt x="67" y="1135"/>
                  </a:lnTo>
                  <a:lnTo>
                    <a:pt x="134" y="1202"/>
                  </a:lnTo>
                  <a:lnTo>
                    <a:pt x="301" y="1202"/>
                  </a:lnTo>
                  <a:lnTo>
                    <a:pt x="2469" y="468"/>
                  </a:lnTo>
                  <a:lnTo>
                    <a:pt x="2569" y="434"/>
                  </a:lnTo>
                  <a:lnTo>
                    <a:pt x="2636" y="334"/>
                  </a:lnTo>
                  <a:lnTo>
                    <a:pt x="2636" y="268"/>
                  </a:lnTo>
                  <a:lnTo>
                    <a:pt x="2636" y="167"/>
                  </a:lnTo>
                  <a:lnTo>
                    <a:pt x="2603" y="101"/>
                  </a:lnTo>
                  <a:lnTo>
                    <a:pt x="2536" y="34"/>
                  </a:lnTo>
                  <a:lnTo>
                    <a:pt x="246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59"/>
            <p:cNvSpPr/>
            <p:nvPr/>
          </p:nvSpPr>
          <p:spPr>
            <a:xfrm>
              <a:off x="2083050" y="1962100"/>
              <a:ext cx="61750" cy="25050"/>
            </a:xfrm>
            <a:custGeom>
              <a:rect b="b" l="l" r="r" t="t"/>
              <a:pathLst>
                <a:path extrusionOk="0" h="1002" w="2470">
                  <a:moveTo>
                    <a:pt x="168" y="1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1" y="201"/>
                  </a:lnTo>
                  <a:lnTo>
                    <a:pt x="1" y="268"/>
                  </a:lnTo>
                  <a:lnTo>
                    <a:pt x="1" y="368"/>
                  </a:lnTo>
                  <a:lnTo>
                    <a:pt x="68" y="435"/>
                  </a:lnTo>
                  <a:lnTo>
                    <a:pt x="168" y="468"/>
                  </a:lnTo>
                  <a:lnTo>
                    <a:pt x="2169" y="968"/>
                  </a:lnTo>
                  <a:lnTo>
                    <a:pt x="2270" y="1002"/>
                  </a:lnTo>
                  <a:lnTo>
                    <a:pt x="2336" y="968"/>
                  </a:lnTo>
                  <a:lnTo>
                    <a:pt x="2403" y="902"/>
                  </a:lnTo>
                  <a:lnTo>
                    <a:pt x="2436" y="802"/>
                  </a:lnTo>
                  <a:lnTo>
                    <a:pt x="2470" y="735"/>
                  </a:lnTo>
                  <a:lnTo>
                    <a:pt x="2436" y="635"/>
                  </a:lnTo>
                  <a:lnTo>
                    <a:pt x="2370" y="568"/>
                  </a:lnTo>
                  <a:lnTo>
                    <a:pt x="2303" y="535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59"/>
            <p:cNvSpPr/>
            <p:nvPr/>
          </p:nvSpPr>
          <p:spPr>
            <a:xfrm>
              <a:off x="2077225" y="2006325"/>
              <a:ext cx="57575" cy="19200"/>
            </a:xfrm>
            <a:custGeom>
              <a:rect b="b" l="l" r="r" t="t"/>
              <a:pathLst>
                <a:path extrusionOk="0" h="768" w="2303">
                  <a:moveTo>
                    <a:pt x="201" y="0"/>
                  </a:moveTo>
                  <a:lnTo>
                    <a:pt x="134" y="33"/>
                  </a:lnTo>
                  <a:lnTo>
                    <a:pt x="67" y="67"/>
                  </a:lnTo>
                  <a:lnTo>
                    <a:pt x="0" y="167"/>
                  </a:lnTo>
                  <a:lnTo>
                    <a:pt x="0" y="267"/>
                  </a:lnTo>
                  <a:lnTo>
                    <a:pt x="34" y="334"/>
                  </a:lnTo>
                  <a:lnTo>
                    <a:pt x="100" y="400"/>
                  </a:lnTo>
                  <a:lnTo>
                    <a:pt x="167" y="434"/>
                  </a:lnTo>
                  <a:lnTo>
                    <a:pt x="2002" y="767"/>
                  </a:lnTo>
                  <a:lnTo>
                    <a:pt x="2102" y="767"/>
                  </a:lnTo>
                  <a:lnTo>
                    <a:pt x="2169" y="734"/>
                  </a:lnTo>
                  <a:lnTo>
                    <a:pt x="2236" y="667"/>
                  </a:lnTo>
                  <a:lnTo>
                    <a:pt x="2302" y="601"/>
                  </a:lnTo>
                  <a:lnTo>
                    <a:pt x="2302" y="501"/>
                  </a:lnTo>
                  <a:lnTo>
                    <a:pt x="2269" y="434"/>
                  </a:lnTo>
                  <a:lnTo>
                    <a:pt x="2202" y="334"/>
                  </a:lnTo>
                  <a:lnTo>
                    <a:pt x="2136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60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9" name="Google Shape;1039;p60"/>
          <p:cNvSpPr txBox="1"/>
          <p:nvPr>
            <p:ph idx="2" type="title"/>
          </p:nvPr>
        </p:nvSpPr>
        <p:spPr>
          <a:xfrm>
            <a:off x="357525" y="218575"/>
            <a:ext cx="69714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 Plot</a:t>
            </a:r>
            <a:r>
              <a:rPr lang="en"/>
              <a:t> with added features</a:t>
            </a:r>
            <a:endParaRPr/>
          </a:p>
        </p:txBody>
      </p:sp>
      <p:pic>
        <p:nvPicPr>
          <p:cNvPr id="1040" name="Google Shape;1040;p60"/>
          <p:cNvPicPr preferRelativeResize="0"/>
          <p:nvPr/>
        </p:nvPicPr>
        <p:blipFill rotWithShape="1">
          <a:blip r:embed="rId3">
            <a:alphaModFix/>
          </a:blip>
          <a:srcRect b="0" l="9682" r="10234" t="19743"/>
          <a:stretch/>
        </p:blipFill>
        <p:spPr>
          <a:xfrm>
            <a:off x="2204875" y="1269876"/>
            <a:ext cx="4302349" cy="307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/>
          <p:nvPr/>
        </p:nvSpPr>
        <p:spPr>
          <a:xfrm>
            <a:off x="6726035" y="2786543"/>
            <a:ext cx="1667100" cy="1434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2"/>
          <p:cNvSpPr txBox="1"/>
          <p:nvPr>
            <p:ph idx="1" type="subTitle"/>
          </p:nvPr>
        </p:nvSpPr>
        <p:spPr>
          <a:xfrm>
            <a:off x="357525" y="917825"/>
            <a:ext cx="8433300" cy="12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None/>
            </a:pPr>
            <a:r>
              <a:rPr b="1" lang="en" sz="2000"/>
              <a:t>Accurately forecasting load on the electric grid can have a massive impact on electric reliability, especially as we move towards electrification. Some benefits include:</a:t>
            </a:r>
            <a:endParaRPr b="1" sz="2000"/>
          </a:p>
        </p:txBody>
      </p:sp>
      <p:sp>
        <p:nvSpPr>
          <p:cNvPr id="415" name="Google Shape;415;p32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32"/>
          <p:cNvSpPr txBox="1"/>
          <p:nvPr>
            <p:ph idx="4294967295" type="title"/>
          </p:nvPr>
        </p:nvSpPr>
        <p:spPr>
          <a:xfrm>
            <a:off x="797825" y="2272013"/>
            <a:ext cx="6778800" cy="432000"/>
          </a:xfrm>
          <a:prstGeom prst="rect">
            <a:avLst/>
          </a:prstGeom>
        </p:spPr>
        <p:txBody>
          <a:bodyPr anchorCtr="0" anchor="t" bIns="91425" lIns="3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None/>
            </a:pPr>
            <a:r>
              <a:rPr lang="en" sz="2000"/>
              <a:t>Proactive preventive maintenance schedules</a:t>
            </a:r>
            <a:endParaRPr sz="2000"/>
          </a:p>
        </p:txBody>
      </p:sp>
      <p:sp>
        <p:nvSpPr>
          <p:cNvPr id="417" name="Google Shape;417;p32"/>
          <p:cNvSpPr/>
          <p:nvPr/>
        </p:nvSpPr>
        <p:spPr>
          <a:xfrm>
            <a:off x="357525" y="2382206"/>
            <a:ext cx="241200" cy="241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2"/>
          <p:cNvSpPr/>
          <p:nvPr/>
        </p:nvSpPr>
        <p:spPr>
          <a:xfrm>
            <a:off x="357525" y="2922425"/>
            <a:ext cx="241200" cy="2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2"/>
          <p:cNvSpPr txBox="1"/>
          <p:nvPr>
            <p:ph idx="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3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None/>
            </a:pPr>
            <a:r>
              <a:rPr lang="en" sz="2000"/>
              <a:t>Data Problem</a:t>
            </a:r>
            <a:endParaRPr sz="2000"/>
          </a:p>
        </p:txBody>
      </p:sp>
      <p:sp>
        <p:nvSpPr>
          <p:cNvPr id="420" name="Google Shape;420;p32"/>
          <p:cNvSpPr/>
          <p:nvPr/>
        </p:nvSpPr>
        <p:spPr>
          <a:xfrm>
            <a:off x="357525" y="3462644"/>
            <a:ext cx="241200" cy="24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2"/>
          <p:cNvSpPr txBox="1"/>
          <p:nvPr>
            <p:ph idx="4294967295" type="title"/>
          </p:nvPr>
        </p:nvSpPr>
        <p:spPr>
          <a:xfrm>
            <a:off x="797840" y="2812238"/>
            <a:ext cx="6963000" cy="432000"/>
          </a:xfrm>
          <a:prstGeom prst="rect">
            <a:avLst/>
          </a:prstGeom>
        </p:spPr>
        <p:txBody>
          <a:bodyPr anchorCtr="0" anchor="t" bIns="91425" lIns="3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None/>
            </a:pPr>
            <a:r>
              <a:rPr lang="en" sz="2000"/>
              <a:t>Grid operations to lessen load</a:t>
            </a:r>
            <a:endParaRPr sz="2000"/>
          </a:p>
        </p:txBody>
      </p:sp>
      <p:grpSp>
        <p:nvGrpSpPr>
          <p:cNvPr id="422" name="Google Shape;422;p32"/>
          <p:cNvGrpSpPr/>
          <p:nvPr/>
        </p:nvGrpSpPr>
        <p:grpSpPr>
          <a:xfrm>
            <a:off x="6203272" y="2491973"/>
            <a:ext cx="2712201" cy="2131619"/>
            <a:chOff x="3953675" y="1065875"/>
            <a:chExt cx="4052900" cy="3185325"/>
          </a:xfrm>
        </p:grpSpPr>
        <p:grpSp>
          <p:nvGrpSpPr>
            <p:cNvPr id="423" name="Google Shape;423;p32"/>
            <p:cNvGrpSpPr/>
            <p:nvPr/>
          </p:nvGrpSpPr>
          <p:grpSpPr>
            <a:xfrm>
              <a:off x="4660125" y="1065875"/>
              <a:ext cx="1375800" cy="1375800"/>
              <a:chOff x="4660125" y="1065875"/>
              <a:chExt cx="1375800" cy="1375800"/>
            </a:xfrm>
          </p:grpSpPr>
          <p:sp>
            <p:nvSpPr>
              <p:cNvPr id="424" name="Google Shape;424;p32"/>
              <p:cNvSpPr/>
              <p:nvPr/>
            </p:nvSpPr>
            <p:spPr>
              <a:xfrm>
                <a:off x="4660125" y="1065875"/>
                <a:ext cx="1375800" cy="13758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32"/>
              <p:cNvSpPr/>
              <p:nvPr/>
            </p:nvSpPr>
            <p:spPr>
              <a:xfrm>
                <a:off x="4846050" y="1251800"/>
                <a:ext cx="1004100" cy="1004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6" name="Google Shape;426;p32"/>
            <p:cNvGrpSpPr/>
            <p:nvPr/>
          </p:nvGrpSpPr>
          <p:grpSpPr>
            <a:xfrm>
              <a:off x="3953675" y="2875400"/>
              <a:ext cx="1375800" cy="1375800"/>
              <a:chOff x="3953675" y="2875400"/>
              <a:chExt cx="1375800" cy="1375800"/>
            </a:xfrm>
          </p:grpSpPr>
          <p:sp>
            <p:nvSpPr>
              <p:cNvPr id="427" name="Google Shape;427;p32"/>
              <p:cNvSpPr/>
              <p:nvPr/>
            </p:nvSpPr>
            <p:spPr>
              <a:xfrm>
                <a:off x="4139600" y="3061325"/>
                <a:ext cx="1004100" cy="1004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28" name="Google Shape;428;p32"/>
              <p:cNvGrpSpPr/>
              <p:nvPr/>
            </p:nvGrpSpPr>
            <p:grpSpPr>
              <a:xfrm>
                <a:off x="4436233" y="3358177"/>
                <a:ext cx="410687" cy="410406"/>
                <a:chOff x="1413250" y="2680675"/>
                <a:chExt cx="297750" cy="297525"/>
              </a:xfrm>
            </p:grpSpPr>
            <p:sp>
              <p:nvSpPr>
                <p:cNvPr id="429" name="Google Shape;429;p32"/>
                <p:cNvSpPr/>
                <p:nvPr/>
              </p:nvSpPr>
              <p:spPr>
                <a:xfrm>
                  <a:off x="1413250" y="2680675"/>
                  <a:ext cx="297750" cy="297525"/>
                </a:xfrm>
                <a:custGeom>
                  <a:rect b="b" l="l" r="r" t="t"/>
                  <a:pathLst>
                    <a:path extrusionOk="0" h="11901" w="11910">
                      <a:moveTo>
                        <a:pt x="10460" y="1418"/>
                      </a:moveTo>
                      <a:lnTo>
                        <a:pt x="10460" y="7719"/>
                      </a:lnTo>
                      <a:lnTo>
                        <a:pt x="1387" y="7719"/>
                      </a:lnTo>
                      <a:lnTo>
                        <a:pt x="1387" y="1418"/>
                      </a:lnTo>
                      <a:close/>
                      <a:moveTo>
                        <a:pt x="5577" y="8380"/>
                      </a:moveTo>
                      <a:lnTo>
                        <a:pt x="5577" y="9105"/>
                      </a:lnTo>
                      <a:lnTo>
                        <a:pt x="5167" y="9105"/>
                      </a:lnTo>
                      <a:lnTo>
                        <a:pt x="5451" y="8380"/>
                      </a:lnTo>
                      <a:close/>
                      <a:moveTo>
                        <a:pt x="6396" y="8380"/>
                      </a:moveTo>
                      <a:lnTo>
                        <a:pt x="6679" y="9105"/>
                      </a:lnTo>
                      <a:lnTo>
                        <a:pt x="6270" y="9105"/>
                      </a:lnTo>
                      <a:lnTo>
                        <a:pt x="6270" y="8380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25"/>
                      </a:lnTo>
                      <a:lnTo>
                        <a:pt x="378" y="725"/>
                      </a:lnTo>
                      <a:cubicBezTo>
                        <a:pt x="158" y="725"/>
                        <a:pt x="0" y="882"/>
                        <a:pt x="0" y="1071"/>
                      </a:cubicBezTo>
                      <a:cubicBezTo>
                        <a:pt x="0" y="1260"/>
                        <a:pt x="158" y="1418"/>
                        <a:pt x="378" y="1418"/>
                      </a:cubicBezTo>
                      <a:lnTo>
                        <a:pt x="725" y="1418"/>
                      </a:lnTo>
                      <a:lnTo>
                        <a:pt x="725" y="7719"/>
                      </a:lnTo>
                      <a:lnTo>
                        <a:pt x="378" y="7719"/>
                      </a:lnTo>
                      <a:cubicBezTo>
                        <a:pt x="189" y="7719"/>
                        <a:pt x="32" y="7876"/>
                        <a:pt x="32" y="8097"/>
                      </a:cubicBezTo>
                      <a:cubicBezTo>
                        <a:pt x="32" y="8286"/>
                        <a:pt x="189" y="8443"/>
                        <a:pt x="378" y="8443"/>
                      </a:cubicBezTo>
                      <a:lnTo>
                        <a:pt x="4758" y="8443"/>
                      </a:lnTo>
                      <a:lnTo>
                        <a:pt x="3560" y="11436"/>
                      </a:lnTo>
                      <a:cubicBezTo>
                        <a:pt x="3497" y="11625"/>
                        <a:pt x="3560" y="11814"/>
                        <a:pt x="3749" y="11877"/>
                      </a:cubicBezTo>
                      <a:cubicBezTo>
                        <a:pt x="3803" y="11893"/>
                        <a:pt x="3855" y="11901"/>
                        <a:pt x="3903" y="11901"/>
                      </a:cubicBezTo>
                      <a:cubicBezTo>
                        <a:pt x="4052" y="11901"/>
                        <a:pt x="4167" y="11824"/>
                        <a:pt x="4191" y="11657"/>
                      </a:cubicBezTo>
                      <a:lnTo>
                        <a:pt x="4947" y="9830"/>
                      </a:lnTo>
                      <a:lnTo>
                        <a:pt x="5608" y="9830"/>
                      </a:lnTo>
                      <a:lnTo>
                        <a:pt x="5608" y="10838"/>
                      </a:lnTo>
                      <a:cubicBezTo>
                        <a:pt x="5608" y="11027"/>
                        <a:pt x="5766" y="11184"/>
                        <a:pt x="5955" y="11184"/>
                      </a:cubicBezTo>
                      <a:cubicBezTo>
                        <a:pt x="6175" y="11184"/>
                        <a:pt x="6333" y="11027"/>
                        <a:pt x="6333" y="10838"/>
                      </a:cubicBezTo>
                      <a:lnTo>
                        <a:pt x="6333" y="9830"/>
                      </a:lnTo>
                      <a:lnTo>
                        <a:pt x="6995" y="9830"/>
                      </a:lnTo>
                      <a:lnTo>
                        <a:pt x="7751" y="11657"/>
                      </a:lnTo>
                      <a:cubicBezTo>
                        <a:pt x="7798" y="11824"/>
                        <a:pt x="7918" y="11901"/>
                        <a:pt x="8042" y="11901"/>
                      </a:cubicBezTo>
                      <a:cubicBezTo>
                        <a:pt x="8082" y="11901"/>
                        <a:pt x="8122" y="11893"/>
                        <a:pt x="8160" y="11877"/>
                      </a:cubicBezTo>
                      <a:cubicBezTo>
                        <a:pt x="8381" y="11783"/>
                        <a:pt x="8444" y="11594"/>
                        <a:pt x="8381" y="11436"/>
                      </a:cubicBezTo>
                      <a:lnTo>
                        <a:pt x="7184" y="8443"/>
                      </a:lnTo>
                      <a:lnTo>
                        <a:pt x="11563" y="8443"/>
                      </a:lnTo>
                      <a:cubicBezTo>
                        <a:pt x="11752" y="8443"/>
                        <a:pt x="11909" y="8286"/>
                        <a:pt x="11909" y="8097"/>
                      </a:cubicBezTo>
                      <a:cubicBezTo>
                        <a:pt x="11909" y="7876"/>
                        <a:pt x="11752" y="7719"/>
                        <a:pt x="11563" y="7719"/>
                      </a:cubicBezTo>
                      <a:lnTo>
                        <a:pt x="11185" y="7719"/>
                      </a:lnTo>
                      <a:lnTo>
                        <a:pt x="11185" y="1418"/>
                      </a:lnTo>
                      <a:lnTo>
                        <a:pt x="11563" y="1418"/>
                      </a:lnTo>
                      <a:cubicBezTo>
                        <a:pt x="11752" y="1418"/>
                        <a:pt x="11909" y="1260"/>
                        <a:pt x="11909" y="1071"/>
                      </a:cubicBezTo>
                      <a:cubicBezTo>
                        <a:pt x="11909" y="882"/>
                        <a:pt x="11752" y="725"/>
                        <a:pt x="11563" y="725"/>
                      </a:cubicBezTo>
                      <a:lnTo>
                        <a:pt x="6301" y="725"/>
                      </a:ln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32"/>
                <p:cNvSpPr/>
                <p:nvPr/>
              </p:nvSpPr>
              <p:spPr>
                <a:xfrm>
                  <a:off x="1465225" y="2805100"/>
                  <a:ext cx="52800" cy="52025"/>
                </a:xfrm>
                <a:custGeom>
                  <a:rect b="b" l="l" r="r" t="t"/>
                  <a:pathLst>
                    <a:path extrusionOk="0" h="2081" w="2112">
                      <a:moveTo>
                        <a:pt x="1387" y="663"/>
                      </a:moveTo>
                      <a:lnTo>
                        <a:pt x="1387" y="1387"/>
                      </a:lnTo>
                      <a:lnTo>
                        <a:pt x="694" y="1387"/>
                      </a:lnTo>
                      <a:lnTo>
                        <a:pt x="694" y="663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1734"/>
                      </a:lnTo>
                      <a:cubicBezTo>
                        <a:pt x="1" y="1923"/>
                        <a:pt x="158" y="2080"/>
                        <a:pt x="347" y="2080"/>
                      </a:cubicBezTo>
                      <a:lnTo>
                        <a:pt x="1765" y="2080"/>
                      </a:lnTo>
                      <a:cubicBezTo>
                        <a:pt x="1954" y="2080"/>
                        <a:pt x="2112" y="1923"/>
                        <a:pt x="2112" y="1734"/>
                      </a:cubicBezTo>
                      <a:lnTo>
                        <a:pt x="2112" y="347"/>
                      </a:lnTo>
                      <a:cubicBezTo>
                        <a:pt x="2112" y="158"/>
                        <a:pt x="1954" y="1"/>
                        <a:pt x="17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32"/>
                <p:cNvSpPr/>
                <p:nvPr/>
              </p:nvSpPr>
              <p:spPr>
                <a:xfrm>
                  <a:off x="1535325" y="2769675"/>
                  <a:ext cx="52800" cy="87450"/>
                </a:xfrm>
                <a:custGeom>
                  <a:rect b="b" l="l" r="r" t="t"/>
                  <a:pathLst>
                    <a:path extrusionOk="0" h="3498" w="2112">
                      <a:moveTo>
                        <a:pt x="1387" y="662"/>
                      </a:moveTo>
                      <a:lnTo>
                        <a:pt x="1387" y="2741"/>
                      </a:lnTo>
                      <a:lnTo>
                        <a:pt x="694" y="2741"/>
                      </a:lnTo>
                      <a:lnTo>
                        <a:pt x="694" y="662"/>
                      </a:lnTo>
                      <a:close/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3151"/>
                      </a:lnTo>
                      <a:cubicBezTo>
                        <a:pt x="1" y="3340"/>
                        <a:pt x="158" y="3497"/>
                        <a:pt x="379" y="3497"/>
                      </a:cubicBezTo>
                      <a:lnTo>
                        <a:pt x="1733" y="3497"/>
                      </a:lnTo>
                      <a:lnTo>
                        <a:pt x="1733" y="3466"/>
                      </a:lnTo>
                      <a:cubicBezTo>
                        <a:pt x="1954" y="3466"/>
                        <a:pt x="2112" y="3308"/>
                        <a:pt x="2112" y="3119"/>
                      </a:cubicBezTo>
                      <a:lnTo>
                        <a:pt x="2112" y="347"/>
                      </a:lnTo>
                      <a:cubicBezTo>
                        <a:pt x="2112" y="158"/>
                        <a:pt x="1954" y="0"/>
                        <a:pt x="17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32"/>
                <p:cNvSpPr/>
                <p:nvPr/>
              </p:nvSpPr>
              <p:spPr>
                <a:xfrm>
                  <a:off x="1604650" y="2733425"/>
                  <a:ext cx="52775" cy="122900"/>
                </a:xfrm>
                <a:custGeom>
                  <a:rect b="b" l="l" r="r" t="t"/>
                  <a:pathLst>
                    <a:path extrusionOk="0" h="4916" w="2111">
                      <a:moveTo>
                        <a:pt x="1418" y="726"/>
                      </a:moveTo>
                      <a:lnTo>
                        <a:pt x="1418" y="4254"/>
                      </a:lnTo>
                      <a:lnTo>
                        <a:pt x="725" y="4254"/>
                      </a:lnTo>
                      <a:lnTo>
                        <a:pt x="725" y="726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0" y="159"/>
                        <a:pt x="0" y="348"/>
                      </a:cubicBezTo>
                      <a:lnTo>
                        <a:pt x="0" y="4569"/>
                      </a:lnTo>
                      <a:cubicBezTo>
                        <a:pt x="0" y="4758"/>
                        <a:pt x="158" y="4916"/>
                        <a:pt x="347" y="4916"/>
                      </a:cubicBezTo>
                      <a:lnTo>
                        <a:pt x="1764" y="4916"/>
                      </a:lnTo>
                      <a:cubicBezTo>
                        <a:pt x="1953" y="4916"/>
                        <a:pt x="2111" y="4758"/>
                        <a:pt x="2111" y="4569"/>
                      </a:cubicBezTo>
                      <a:lnTo>
                        <a:pt x="2111" y="348"/>
                      </a:lnTo>
                      <a:cubicBezTo>
                        <a:pt x="2111" y="159"/>
                        <a:pt x="1953" y="1"/>
                        <a:pt x="17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33" name="Google Shape;433;p32"/>
              <p:cNvSpPr/>
              <p:nvPr/>
            </p:nvSpPr>
            <p:spPr>
              <a:xfrm flipH="1">
                <a:off x="3953675" y="2875400"/>
                <a:ext cx="1375800" cy="13758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4" name="Google Shape;434;p32"/>
            <p:cNvGrpSpPr/>
            <p:nvPr/>
          </p:nvGrpSpPr>
          <p:grpSpPr>
            <a:xfrm>
              <a:off x="6630775" y="2176575"/>
              <a:ext cx="1375800" cy="1375800"/>
              <a:chOff x="6630775" y="2176575"/>
              <a:chExt cx="1375800" cy="1375800"/>
            </a:xfrm>
          </p:grpSpPr>
          <p:sp>
            <p:nvSpPr>
              <p:cNvPr id="435" name="Google Shape;435;p32"/>
              <p:cNvSpPr/>
              <p:nvPr/>
            </p:nvSpPr>
            <p:spPr>
              <a:xfrm>
                <a:off x="6630775" y="2176575"/>
                <a:ext cx="1375800" cy="13758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32"/>
              <p:cNvSpPr/>
              <p:nvPr/>
            </p:nvSpPr>
            <p:spPr>
              <a:xfrm>
                <a:off x="6816700" y="2362500"/>
                <a:ext cx="1004100" cy="100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37" name="Google Shape;437;p32"/>
            <p:cNvCxnSpPr>
              <a:endCxn id="435" idx="3"/>
            </p:cNvCxnSpPr>
            <p:nvPr/>
          </p:nvCxnSpPr>
          <p:spPr>
            <a:xfrm flipH="1" rot="10800000">
              <a:off x="5329256" y="3350894"/>
              <a:ext cx="1503000" cy="212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8" name="Google Shape;438;p32"/>
            <p:cNvCxnSpPr>
              <a:stCxn id="424" idx="6"/>
              <a:endCxn id="435" idx="1"/>
            </p:cNvCxnSpPr>
            <p:nvPr/>
          </p:nvCxnSpPr>
          <p:spPr>
            <a:xfrm>
              <a:off x="6035925" y="1753775"/>
              <a:ext cx="796200" cy="624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9" name="Google Shape;439;p32"/>
            <p:cNvCxnSpPr>
              <a:stCxn id="424" idx="3"/>
              <a:endCxn id="433" idx="0"/>
            </p:cNvCxnSpPr>
            <p:nvPr/>
          </p:nvCxnSpPr>
          <p:spPr>
            <a:xfrm flipH="1">
              <a:off x="4641706" y="2240194"/>
              <a:ext cx="219900" cy="635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40" name="Google Shape;440;p32"/>
          <p:cNvGrpSpPr/>
          <p:nvPr/>
        </p:nvGrpSpPr>
        <p:grpSpPr>
          <a:xfrm>
            <a:off x="7243305" y="2380565"/>
            <a:ext cx="170675" cy="103097"/>
            <a:chOff x="3149000" y="3144800"/>
            <a:chExt cx="132625" cy="80100"/>
          </a:xfrm>
        </p:grpSpPr>
        <p:sp>
          <p:nvSpPr>
            <p:cNvPr id="441" name="Google Shape;441;p32"/>
            <p:cNvSpPr/>
            <p:nvPr/>
          </p:nvSpPr>
          <p:spPr>
            <a:xfrm>
              <a:off x="3149000" y="3144800"/>
              <a:ext cx="13350" cy="70100"/>
            </a:xfrm>
            <a:custGeom>
              <a:rect b="b" l="l" r="r" t="t"/>
              <a:pathLst>
                <a:path extrusionOk="0" h="2804" w="534">
                  <a:moveTo>
                    <a:pt x="167" y="1"/>
                  </a:moveTo>
                  <a:lnTo>
                    <a:pt x="67" y="68"/>
                  </a:lnTo>
                  <a:lnTo>
                    <a:pt x="34" y="134"/>
                  </a:lnTo>
                  <a:lnTo>
                    <a:pt x="0" y="234"/>
                  </a:lnTo>
                  <a:lnTo>
                    <a:pt x="67" y="802"/>
                  </a:lnTo>
                  <a:lnTo>
                    <a:pt x="67" y="1402"/>
                  </a:lnTo>
                  <a:lnTo>
                    <a:pt x="34" y="1969"/>
                  </a:lnTo>
                  <a:lnTo>
                    <a:pt x="0" y="2570"/>
                  </a:lnTo>
                  <a:lnTo>
                    <a:pt x="0" y="2637"/>
                  </a:lnTo>
                  <a:lnTo>
                    <a:pt x="67" y="2737"/>
                  </a:lnTo>
                  <a:lnTo>
                    <a:pt x="134" y="2770"/>
                  </a:lnTo>
                  <a:lnTo>
                    <a:pt x="234" y="2803"/>
                  </a:lnTo>
                  <a:lnTo>
                    <a:pt x="334" y="2770"/>
                  </a:lnTo>
                  <a:lnTo>
                    <a:pt x="401" y="2737"/>
                  </a:lnTo>
                  <a:lnTo>
                    <a:pt x="467" y="2637"/>
                  </a:lnTo>
                  <a:lnTo>
                    <a:pt x="467" y="2570"/>
                  </a:lnTo>
                  <a:lnTo>
                    <a:pt x="534" y="1969"/>
                  </a:lnTo>
                  <a:lnTo>
                    <a:pt x="534" y="1402"/>
                  </a:lnTo>
                  <a:lnTo>
                    <a:pt x="534" y="802"/>
                  </a:lnTo>
                  <a:lnTo>
                    <a:pt x="501" y="234"/>
                  </a:lnTo>
                  <a:lnTo>
                    <a:pt x="467" y="134"/>
                  </a:lnTo>
                  <a:lnTo>
                    <a:pt x="401" y="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194875" y="3159000"/>
              <a:ext cx="15875" cy="57575"/>
            </a:xfrm>
            <a:custGeom>
              <a:rect b="b" l="l" r="r" t="t"/>
              <a:pathLst>
                <a:path extrusionOk="0" h="2303" w="635">
                  <a:moveTo>
                    <a:pt x="367" y="0"/>
                  </a:moveTo>
                  <a:lnTo>
                    <a:pt x="300" y="33"/>
                  </a:lnTo>
                  <a:lnTo>
                    <a:pt x="234" y="100"/>
                  </a:lnTo>
                  <a:lnTo>
                    <a:pt x="167" y="200"/>
                  </a:lnTo>
                  <a:lnTo>
                    <a:pt x="67" y="1134"/>
                  </a:lnTo>
                  <a:lnTo>
                    <a:pt x="0" y="2069"/>
                  </a:lnTo>
                  <a:lnTo>
                    <a:pt x="0" y="2169"/>
                  </a:lnTo>
                  <a:lnTo>
                    <a:pt x="67" y="2235"/>
                  </a:lnTo>
                  <a:lnTo>
                    <a:pt x="134" y="2302"/>
                  </a:lnTo>
                  <a:lnTo>
                    <a:pt x="334" y="2302"/>
                  </a:lnTo>
                  <a:lnTo>
                    <a:pt x="400" y="2235"/>
                  </a:lnTo>
                  <a:lnTo>
                    <a:pt x="467" y="2169"/>
                  </a:lnTo>
                  <a:lnTo>
                    <a:pt x="467" y="2069"/>
                  </a:lnTo>
                  <a:lnTo>
                    <a:pt x="534" y="1201"/>
                  </a:lnTo>
                  <a:lnTo>
                    <a:pt x="634" y="300"/>
                  </a:lnTo>
                  <a:lnTo>
                    <a:pt x="634" y="200"/>
                  </a:lnTo>
                  <a:lnTo>
                    <a:pt x="634" y="133"/>
                  </a:lnTo>
                  <a:lnTo>
                    <a:pt x="567" y="67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3252425" y="3179850"/>
              <a:ext cx="29200" cy="45050"/>
            </a:xfrm>
            <a:custGeom>
              <a:rect b="b" l="l" r="r" t="t"/>
              <a:pathLst>
                <a:path extrusionOk="0" h="1802" w="1168">
                  <a:moveTo>
                    <a:pt x="868" y="0"/>
                  </a:moveTo>
                  <a:lnTo>
                    <a:pt x="767" y="67"/>
                  </a:lnTo>
                  <a:lnTo>
                    <a:pt x="734" y="134"/>
                  </a:lnTo>
                  <a:lnTo>
                    <a:pt x="34" y="1435"/>
                  </a:lnTo>
                  <a:lnTo>
                    <a:pt x="0" y="1535"/>
                  </a:lnTo>
                  <a:lnTo>
                    <a:pt x="0" y="1635"/>
                  </a:lnTo>
                  <a:lnTo>
                    <a:pt x="67" y="1702"/>
                  </a:lnTo>
                  <a:lnTo>
                    <a:pt x="134" y="1768"/>
                  </a:lnTo>
                  <a:lnTo>
                    <a:pt x="200" y="1802"/>
                  </a:lnTo>
                  <a:lnTo>
                    <a:pt x="300" y="1802"/>
                  </a:lnTo>
                  <a:lnTo>
                    <a:pt x="401" y="1768"/>
                  </a:lnTo>
                  <a:lnTo>
                    <a:pt x="467" y="1668"/>
                  </a:lnTo>
                  <a:lnTo>
                    <a:pt x="1134" y="367"/>
                  </a:lnTo>
                  <a:lnTo>
                    <a:pt x="1168" y="267"/>
                  </a:lnTo>
                  <a:lnTo>
                    <a:pt x="1168" y="167"/>
                  </a:lnTo>
                  <a:lnTo>
                    <a:pt x="1134" y="100"/>
                  </a:lnTo>
                  <a:lnTo>
                    <a:pt x="1034" y="33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32"/>
          <p:cNvGrpSpPr/>
          <p:nvPr/>
        </p:nvGrpSpPr>
        <p:grpSpPr>
          <a:xfrm rot="7426499">
            <a:off x="8749718" y="4075478"/>
            <a:ext cx="161340" cy="97443"/>
            <a:chOff x="3149000" y="3144800"/>
            <a:chExt cx="132625" cy="80100"/>
          </a:xfrm>
        </p:grpSpPr>
        <p:sp>
          <p:nvSpPr>
            <p:cNvPr id="445" name="Google Shape;445;p32"/>
            <p:cNvSpPr/>
            <p:nvPr/>
          </p:nvSpPr>
          <p:spPr>
            <a:xfrm>
              <a:off x="3149000" y="3144800"/>
              <a:ext cx="13350" cy="70100"/>
            </a:xfrm>
            <a:custGeom>
              <a:rect b="b" l="l" r="r" t="t"/>
              <a:pathLst>
                <a:path extrusionOk="0" h="2804" w="534">
                  <a:moveTo>
                    <a:pt x="167" y="1"/>
                  </a:moveTo>
                  <a:lnTo>
                    <a:pt x="67" y="68"/>
                  </a:lnTo>
                  <a:lnTo>
                    <a:pt x="34" y="134"/>
                  </a:lnTo>
                  <a:lnTo>
                    <a:pt x="0" y="234"/>
                  </a:lnTo>
                  <a:lnTo>
                    <a:pt x="67" y="802"/>
                  </a:lnTo>
                  <a:lnTo>
                    <a:pt x="67" y="1402"/>
                  </a:lnTo>
                  <a:lnTo>
                    <a:pt x="34" y="1969"/>
                  </a:lnTo>
                  <a:lnTo>
                    <a:pt x="0" y="2570"/>
                  </a:lnTo>
                  <a:lnTo>
                    <a:pt x="0" y="2637"/>
                  </a:lnTo>
                  <a:lnTo>
                    <a:pt x="67" y="2737"/>
                  </a:lnTo>
                  <a:lnTo>
                    <a:pt x="134" y="2770"/>
                  </a:lnTo>
                  <a:lnTo>
                    <a:pt x="234" y="2803"/>
                  </a:lnTo>
                  <a:lnTo>
                    <a:pt x="334" y="2770"/>
                  </a:lnTo>
                  <a:lnTo>
                    <a:pt x="401" y="2737"/>
                  </a:lnTo>
                  <a:lnTo>
                    <a:pt x="467" y="2637"/>
                  </a:lnTo>
                  <a:lnTo>
                    <a:pt x="467" y="2570"/>
                  </a:lnTo>
                  <a:lnTo>
                    <a:pt x="534" y="1969"/>
                  </a:lnTo>
                  <a:lnTo>
                    <a:pt x="534" y="1402"/>
                  </a:lnTo>
                  <a:lnTo>
                    <a:pt x="534" y="802"/>
                  </a:lnTo>
                  <a:lnTo>
                    <a:pt x="501" y="234"/>
                  </a:lnTo>
                  <a:lnTo>
                    <a:pt x="467" y="134"/>
                  </a:lnTo>
                  <a:lnTo>
                    <a:pt x="401" y="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194875" y="3159000"/>
              <a:ext cx="15875" cy="57575"/>
            </a:xfrm>
            <a:custGeom>
              <a:rect b="b" l="l" r="r" t="t"/>
              <a:pathLst>
                <a:path extrusionOk="0" h="2303" w="635">
                  <a:moveTo>
                    <a:pt x="367" y="0"/>
                  </a:moveTo>
                  <a:lnTo>
                    <a:pt x="300" y="33"/>
                  </a:lnTo>
                  <a:lnTo>
                    <a:pt x="234" y="100"/>
                  </a:lnTo>
                  <a:lnTo>
                    <a:pt x="167" y="200"/>
                  </a:lnTo>
                  <a:lnTo>
                    <a:pt x="67" y="1134"/>
                  </a:lnTo>
                  <a:lnTo>
                    <a:pt x="0" y="2069"/>
                  </a:lnTo>
                  <a:lnTo>
                    <a:pt x="0" y="2169"/>
                  </a:lnTo>
                  <a:lnTo>
                    <a:pt x="67" y="2235"/>
                  </a:lnTo>
                  <a:lnTo>
                    <a:pt x="134" y="2302"/>
                  </a:lnTo>
                  <a:lnTo>
                    <a:pt x="334" y="2302"/>
                  </a:lnTo>
                  <a:lnTo>
                    <a:pt x="400" y="2235"/>
                  </a:lnTo>
                  <a:lnTo>
                    <a:pt x="467" y="2169"/>
                  </a:lnTo>
                  <a:lnTo>
                    <a:pt x="467" y="2069"/>
                  </a:lnTo>
                  <a:lnTo>
                    <a:pt x="534" y="1201"/>
                  </a:lnTo>
                  <a:lnTo>
                    <a:pt x="634" y="300"/>
                  </a:lnTo>
                  <a:lnTo>
                    <a:pt x="634" y="200"/>
                  </a:lnTo>
                  <a:lnTo>
                    <a:pt x="634" y="133"/>
                  </a:lnTo>
                  <a:lnTo>
                    <a:pt x="567" y="67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3252425" y="3179850"/>
              <a:ext cx="29200" cy="45050"/>
            </a:xfrm>
            <a:custGeom>
              <a:rect b="b" l="l" r="r" t="t"/>
              <a:pathLst>
                <a:path extrusionOk="0" h="1802" w="1168">
                  <a:moveTo>
                    <a:pt x="868" y="0"/>
                  </a:moveTo>
                  <a:lnTo>
                    <a:pt x="767" y="67"/>
                  </a:lnTo>
                  <a:lnTo>
                    <a:pt x="734" y="134"/>
                  </a:lnTo>
                  <a:lnTo>
                    <a:pt x="34" y="1435"/>
                  </a:lnTo>
                  <a:lnTo>
                    <a:pt x="0" y="1535"/>
                  </a:lnTo>
                  <a:lnTo>
                    <a:pt x="0" y="1635"/>
                  </a:lnTo>
                  <a:lnTo>
                    <a:pt x="67" y="1702"/>
                  </a:lnTo>
                  <a:lnTo>
                    <a:pt x="134" y="1768"/>
                  </a:lnTo>
                  <a:lnTo>
                    <a:pt x="200" y="1802"/>
                  </a:lnTo>
                  <a:lnTo>
                    <a:pt x="300" y="1802"/>
                  </a:lnTo>
                  <a:lnTo>
                    <a:pt x="401" y="1768"/>
                  </a:lnTo>
                  <a:lnTo>
                    <a:pt x="467" y="1668"/>
                  </a:lnTo>
                  <a:lnTo>
                    <a:pt x="1134" y="367"/>
                  </a:lnTo>
                  <a:lnTo>
                    <a:pt x="1168" y="267"/>
                  </a:lnTo>
                  <a:lnTo>
                    <a:pt x="1168" y="167"/>
                  </a:lnTo>
                  <a:lnTo>
                    <a:pt x="1134" y="100"/>
                  </a:lnTo>
                  <a:lnTo>
                    <a:pt x="1034" y="33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8" name="Google Shape;448;p32"/>
          <p:cNvGrpSpPr/>
          <p:nvPr/>
        </p:nvGrpSpPr>
        <p:grpSpPr>
          <a:xfrm>
            <a:off x="6035178" y="3843261"/>
            <a:ext cx="127885" cy="239498"/>
            <a:chOff x="2952150" y="3194850"/>
            <a:chExt cx="105125" cy="196875"/>
          </a:xfrm>
        </p:grpSpPr>
        <p:sp>
          <p:nvSpPr>
            <p:cNvPr id="449" name="Google Shape;449;p32"/>
            <p:cNvSpPr/>
            <p:nvPr/>
          </p:nvSpPr>
          <p:spPr>
            <a:xfrm>
              <a:off x="2952150" y="3371675"/>
              <a:ext cx="71750" cy="20050"/>
            </a:xfrm>
            <a:custGeom>
              <a:rect b="b" l="l" r="r" t="t"/>
              <a:pathLst>
                <a:path extrusionOk="0" h="802" w="2870">
                  <a:moveTo>
                    <a:pt x="201" y="0"/>
                  </a:moveTo>
                  <a:lnTo>
                    <a:pt x="134" y="34"/>
                  </a:lnTo>
                  <a:lnTo>
                    <a:pt x="67" y="101"/>
                  </a:lnTo>
                  <a:lnTo>
                    <a:pt x="1" y="167"/>
                  </a:lnTo>
                  <a:lnTo>
                    <a:pt x="1" y="267"/>
                  </a:lnTo>
                  <a:lnTo>
                    <a:pt x="34" y="367"/>
                  </a:lnTo>
                  <a:lnTo>
                    <a:pt x="101" y="434"/>
                  </a:lnTo>
                  <a:lnTo>
                    <a:pt x="167" y="468"/>
                  </a:lnTo>
                  <a:lnTo>
                    <a:pt x="2570" y="801"/>
                  </a:lnTo>
                  <a:lnTo>
                    <a:pt x="2670" y="801"/>
                  </a:lnTo>
                  <a:lnTo>
                    <a:pt x="2770" y="768"/>
                  </a:lnTo>
                  <a:lnTo>
                    <a:pt x="2836" y="734"/>
                  </a:lnTo>
                  <a:lnTo>
                    <a:pt x="2870" y="634"/>
                  </a:lnTo>
                  <a:lnTo>
                    <a:pt x="2870" y="534"/>
                  </a:lnTo>
                  <a:lnTo>
                    <a:pt x="2836" y="468"/>
                  </a:lnTo>
                  <a:lnTo>
                    <a:pt x="2803" y="367"/>
                  </a:lnTo>
                  <a:lnTo>
                    <a:pt x="2703" y="3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958825" y="3281600"/>
              <a:ext cx="67575" cy="26700"/>
            </a:xfrm>
            <a:custGeom>
              <a:rect b="b" l="l" r="r" t="t"/>
              <a:pathLst>
                <a:path extrusionOk="0" h="1068" w="2703">
                  <a:moveTo>
                    <a:pt x="167" y="0"/>
                  </a:moveTo>
                  <a:lnTo>
                    <a:pt x="101" y="34"/>
                  </a:lnTo>
                  <a:lnTo>
                    <a:pt x="34" y="100"/>
                  </a:lnTo>
                  <a:lnTo>
                    <a:pt x="1" y="201"/>
                  </a:lnTo>
                  <a:lnTo>
                    <a:pt x="1" y="267"/>
                  </a:lnTo>
                  <a:lnTo>
                    <a:pt x="1" y="367"/>
                  </a:lnTo>
                  <a:lnTo>
                    <a:pt x="67" y="434"/>
                  </a:lnTo>
                  <a:lnTo>
                    <a:pt x="167" y="467"/>
                  </a:lnTo>
                  <a:lnTo>
                    <a:pt x="2403" y="1068"/>
                  </a:lnTo>
                  <a:lnTo>
                    <a:pt x="2503" y="1068"/>
                  </a:lnTo>
                  <a:lnTo>
                    <a:pt x="2603" y="1035"/>
                  </a:lnTo>
                  <a:lnTo>
                    <a:pt x="2636" y="968"/>
                  </a:lnTo>
                  <a:lnTo>
                    <a:pt x="2703" y="868"/>
                  </a:lnTo>
                  <a:lnTo>
                    <a:pt x="2703" y="801"/>
                  </a:lnTo>
                  <a:lnTo>
                    <a:pt x="2670" y="701"/>
                  </a:lnTo>
                  <a:lnTo>
                    <a:pt x="2603" y="634"/>
                  </a:lnTo>
                  <a:lnTo>
                    <a:pt x="2536" y="601"/>
                  </a:lnTo>
                  <a:lnTo>
                    <a:pt x="267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2989675" y="3228225"/>
              <a:ext cx="45075" cy="30875"/>
            </a:xfrm>
            <a:custGeom>
              <a:rect b="b" l="l" r="r" t="t"/>
              <a:pathLst>
                <a:path extrusionOk="0" h="1235" w="1803">
                  <a:moveTo>
                    <a:pt x="168" y="0"/>
                  </a:moveTo>
                  <a:lnTo>
                    <a:pt x="101" y="33"/>
                  </a:lnTo>
                  <a:lnTo>
                    <a:pt x="34" y="100"/>
                  </a:lnTo>
                  <a:lnTo>
                    <a:pt x="1" y="200"/>
                  </a:lnTo>
                  <a:lnTo>
                    <a:pt x="1" y="267"/>
                  </a:lnTo>
                  <a:lnTo>
                    <a:pt x="34" y="367"/>
                  </a:lnTo>
                  <a:lnTo>
                    <a:pt x="101" y="434"/>
                  </a:lnTo>
                  <a:lnTo>
                    <a:pt x="1436" y="1201"/>
                  </a:lnTo>
                  <a:lnTo>
                    <a:pt x="1502" y="1235"/>
                  </a:lnTo>
                  <a:lnTo>
                    <a:pt x="1602" y="1201"/>
                  </a:lnTo>
                  <a:lnTo>
                    <a:pt x="1702" y="1168"/>
                  </a:lnTo>
                  <a:lnTo>
                    <a:pt x="1769" y="1101"/>
                  </a:lnTo>
                  <a:lnTo>
                    <a:pt x="1803" y="1001"/>
                  </a:lnTo>
                  <a:lnTo>
                    <a:pt x="1769" y="934"/>
                  </a:lnTo>
                  <a:lnTo>
                    <a:pt x="1736" y="834"/>
                  </a:lnTo>
                  <a:lnTo>
                    <a:pt x="1669" y="76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024725" y="3194850"/>
              <a:ext cx="32550" cy="38400"/>
            </a:xfrm>
            <a:custGeom>
              <a:rect b="b" l="l" r="r" t="t"/>
              <a:pathLst>
                <a:path extrusionOk="0" h="1536" w="1302">
                  <a:moveTo>
                    <a:pt x="134" y="1"/>
                  </a:move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0" y="334"/>
                  </a:lnTo>
                  <a:lnTo>
                    <a:pt x="67" y="401"/>
                  </a:lnTo>
                  <a:lnTo>
                    <a:pt x="901" y="1469"/>
                  </a:lnTo>
                  <a:lnTo>
                    <a:pt x="968" y="1535"/>
                  </a:lnTo>
                  <a:lnTo>
                    <a:pt x="1168" y="1535"/>
                  </a:lnTo>
                  <a:lnTo>
                    <a:pt x="1235" y="1469"/>
                  </a:lnTo>
                  <a:lnTo>
                    <a:pt x="1301" y="1402"/>
                  </a:lnTo>
                  <a:lnTo>
                    <a:pt x="1301" y="1302"/>
                  </a:lnTo>
                  <a:lnTo>
                    <a:pt x="1301" y="1235"/>
                  </a:lnTo>
                  <a:lnTo>
                    <a:pt x="1235" y="1135"/>
                  </a:lnTo>
                  <a:lnTo>
                    <a:pt x="401" y="67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3" name="Google Shape;453;p32"/>
          <p:cNvSpPr/>
          <p:nvPr/>
        </p:nvSpPr>
        <p:spPr>
          <a:xfrm>
            <a:off x="6789045" y="2561946"/>
            <a:ext cx="334005" cy="211205"/>
          </a:xfrm>
          <a:custGeom>
            <a:rect b="b" l="l" r="r" t="t"/>
            <a:pathLst>
              <a:path extrusionOk="0" h="7541" w="9476">
                <a:moveTo>
                  <a:pt x="9275" y="0"/>
                </a:moveTo>
                <a:lnTo>
                  <a:pt x="8641" y="34"/>
                </a:lnTo>
                <a:lnTo>
                  <a:pt x="8007" y="100"/>
                </a:lnTo>
                <a:lnTo>
                  <a:pt x="7407" y="200"/>
                </a:lnTo>
                <a:lnTo>
                  <a:pt x="6806" y="334"/>
                </a:lnTo>
                <a:lnTo>
                  <a:pt x="6206" y="534"/>
                </a:lnTo>
                <a:lnTo>
                  <a:pt x="5639" y="768"/>
                </a:lnTo>
                <a:lnTo>
                  <a:pt x="5071" y="1001"/>
                </a:lnTo>
                <a:lnTo>
                  <a:pt x="4538" y="1301"/>
                </a:lnTo>
                <a:lnTo>
                  <a:pt x="4004" y="1635"/>
                </a:lnTo>
                <a:lnTo>
                  <a:pt x="3503" y="1969"/>
                </a:lnTo>
                <a:lnTo>
                  <a:pt x="3036" y="2369"/>
                </a:lnTo>
                <a:lnTo>
                  <a:pt x="2569" y="2803"/>
                </a:lnTo>
                <a:lnTo>
                  <a:pt x="2136" y="3236"/>
                </a:lnTo>
                <a:lnTo>
                  <a:pt x="1735" y="3704"/>
                </a:lnTo>
                <a:lnTo>
                  <a:pt x="1368" y="4204"/>
                </a:lnTo>
                <a:lnTo>
                  <a:pt x="1035" y="4738"/>
                </a:lnTo>
                <a:lnTo>
                  <a:pt x="701" y="5338"/>
                </a:lnTo>
                <a:lnTo>
                  <a:pt x="434" y="5972"/>
                </a:lnTo>
                <a:lnTo>
                  <a:pt x="200" y="6606"/>
                </a:lnTo>
                <a:lnTo>
                  <a:pt x="0" y="7240"/>
                </a:lnTo>
                <a:lnTo>
                  <a:pt x="0" y="7340"/>
                </a:lnTo>
                <a:lnTo>
                  <a:pt x="34" y="7440"/>
                </a:lnTo>
                <a:lnTo>
                  <a:pt x="100" y="7507"/>
                </a:lnTo>
                <a:lnTo>
                  <a:pt x="167" y="7540"/>
                </a:lnTo>
                <a:lnTo>
                  <a:pt x="334" y="7540"/>
                </a:lnTo>
                <a:lnTo>
                  <a:pt x="401" y="7474"/>
                </a:lnTo>
                <a:lnTo>
                  <a:pt x="467" y="7373"/>
                </a:lnTo>
                <a:lnTo>
                  <a:pt x="668" y="6673"/>
                </a:lnTo>
                <a:lnTo>
                  <a:pt x="934" y="6006"/>
                </a:lnTo>
                <a:lnTo>
                  <a:pt x="1235" y="5338"/>
                </a:lnTo>
                <a:lnTo>
                  <a:pt x="1602" y="4738"/>
                </a:lnTo>
                <a:lnTo>
                  <a:pt x="2035" y="4137"/>
                </a:lnTo>
                <a:lnTo>
                  <a:pt x="2469" y="3570"/>
                </a:lnTo>
                <a:lnTo>
                  <a:pt x="2970" y="3036"/>
                </a:lnTo>
                <a:lnTo>
                  <a:pt x="3537" y="2569"/>
                </a:lnTo>
                <a:lnTo>
                  <a:pt x="4137" y="2102"/>
                </a:lnTo>
                <a:lnTo>
                  <a:pt x="4805" y="1668"/>
                </a:lnTo>
                <a:lnTo>
                  <a:pt x="5505" y="1335"/>
                </a:lnTo>
                <a:lnTo>
                  <a:pt x="6206" y="1035"/>
                </a:lnTo>
                <a:lnTo>
                  <a:pt x="6940" y="801"/>
                </a:lnTo>
                <a:lnTo>
                  <a:pt x="7707" y="634"/>
                </a:lnTo>
                <a:lnTo>
                  <a:pt x="8474" y="534"/>
                </a:lnTo>
                <a:lnTo>
                  <a:pt x="9275" y="467"/>
                </a:lnTo>
                <a:lnTo>
                  <a:pt x="9375" y="467"/>
                </a:lnTo>
                <a:lnTo>
                  <a:pt x="9442" y="401"/>
                </a:lnTo>
                <a:lnTo>
                  <a:pt x="9475" y="334"/>
                </a:lnTo>
                <a:lnTo>
                  <a:pt x="9475" y="234"/>
                </a:lnTo>
                <a:lnTo>
                  <a:pt x="9475" y="134"/>
                </a:lnTo>
                <a:lnTo>
                  <a:pt x="9442" y="67"/>
                </a:lnTo>
                <a:lnTo>
                  <a:pt x="937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2"/>
          <p:cNvSpPr/>
          <p:nvPr/>
        </p:nvSpPr>
        <p:spPr>
          <a:xfrm rot="-8673890">
            <a:off x="8266677" y="3928864"/>
            <a:ext cx="333992" cy="211203"/>
          </a:xfrm>
          <a:custGeom>
            <a:rect b="b" l="l" r="r" t="t"/>
            <a:pathLst>
              <a:path extrusionOk="0" h="7541" w="9476">
                <a:moveTo>
                  <a:pt x="9275" y="0"/>
                </a:moveTo>
                <a:lnTo>
                  <a:pt x="8641" y="34"/>
                </a:lnTo>
                <a:lnTo>
                  <a:pt x="8007" y="100"/>
                </a:lnTo>
                <a:lnTo>
                  <a:pt x="7407" y="200"/>
                </a:lnTo>
                <a:lnTo>
                  <a:pt x="6806" y="334"/>
                </a:lnTo>
                <a:lnTo>
                  <a:pt x="6206" y="534"/>
                </a:lnTo>
                <a:lnTo>
                  <a:pt x="5639" y="768"/>
                </a:lnTo>
                <a:lnTo>
                  <a:pt x="5071" y="1001"/>
                </a:lnTo>
                <a:lnTo>
                  <a:pt x="4538" y="1301"/>
                </a:lnTo>
                <a:lnTo>
                  <a:pt x="4004" y="1635"/>
                </a:lnTo>
                <a:lnTo>
                  <a:pt x="3503" y="1969"/>
                </a:lnTo>
                <a:lnTo>
                  <a:pt x="3036" y="2369"/>
                </a:lnTo>
                <a:lnTo>
                  <a:pt x="2569" y="2803"/>
                </a:lnTo>
                <a:lnTo>
                  <a:pt x="2136" y="3236"/>
                </a:lnTo>
                <a:lnTo>
                  <a:pt x="1735" y="3704"/>
                </a:lnTo>
                <a:lnTo>
                  <a:pt x="1368" y="4204"/>
                </a:lnTo>
                <a:lnTo>
                  <a:pt x="1035" y="4738"/>
                </a:lnTo>
                <a:lnTo>
                  <a:pt x="701" y="5338"/>
                </a:lnTo>
                <a:lnTo>
                  <a:pt x="434" y="5972"/>
                </a:lnTo>
                <a:lnTo>
                  <a:pt x="200" y="6606"/>
                </a:lnTo>
                <a:lnTo>
                  <a:pt x="0" y="7240"/>
                </a:lnTo>
                <a:lnTo>
                  <a:pt x="0" y="7340"/>
                </a:lnTo>
                <a:lnTo>
                  <a:pt x="34" y="7440"/>
                </a:lnTo>
                <a:lnTo>
                  <a:pt x="100" y="7507"/>
                </a:lnTo>
                <a:lnTo>
                  <a:pt x="167" y="7540"/>
                </a:lnTo>
                <a:lnTo>
                  <a:pt x="334" y="7540"/>
                </a:lnTo>
                <a:lnTo>
                  <a:pt x="401" y="7474"/>
                </a:lnTo>
                <a:lnTo>
                  <a:pt x="467" y="7373"/>
                </a:lnTo>
                <a:lnTo>
                  <a:pt x="668" y="6673"/>
                </a:lnTo>
                <a:lnTo>
                  <a:pt x="934" y="6006"/>
                </a:lnTo>
                <a:lnTo>
                  <a:pt x="1235" y="5338"/>
                </a:lnTo>
                <a:lnTo>
                  <a:pt x="1602" y="4738"/>
                </a:lnTo>
                <a:lnTo>
                  <a:pt x="2035" y="4137"/>
                </a:lnTo>
                <a:lnTo>
                  <a:pt x="2469" y="3570"/>
                </a:lnTo>
                <a:lnTo>
                  <a:pt x="2970" y="3036"/>
                </a:lnTo>
                <a:lnTo>
                  <a:pt x="3537" y="2569"/>
                </a:lnTo>
                <a:lnTo>
                  <a:pt x="4137" y="2102"/>
                </a:lnTo>
                <a:lnTo>
                  <a:pt x="4805" y="1668"/>
                </a:lnTo>
                <a:lnTo>
                  <a:pt x="5505" y="1335"/>
                </a:lnTo>
                <a:lnTo>
                  <a:pt x="6206" y="1035"/>
                </a:lnTo>
                <a:lnTo>
                  <a:pt x="6940" y="801"/>
                </a:lnTo>
                <a:lnTo>
                  <a:pt x="7707" y="634"/>
                </a:lnTo>
                <a:lnTo>
                  <a:pt x="8474" y="534"/>
                </a:lnTo>
                <a:lnTo>
                  <a:pt x="9275" y="467"/>
                </a:lnTo>
                <a:lnTo>
                  <a:pt x="9375" y="467"/>
                </a:lnTo>
                <a:lnTo>
                  <a:pt x="9442" y="401"/>
                </a:lnTo>
                <a:lnTo>
                  <a:pt x="9475" y="334"/>
                </a:lnTo>
                <a:lnTo>
                  <a:pt x="9475" y="234"/>
                </a:lnTo>
                <a:lnTo>
                  <a:pt x="9475" y="134"/>
                </a:lnTo>
                <a:lnTo>
                  <a:pt x="9442" y="67"/>
                </a:lnTo>
                <a:lnTo>
                  <a:pt x="937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2"/>
          <p:cNvSpPr txBox="1"/>
          <p:nvPr>
            <p:ph idx="4294967295" type="title"/>
          </p:nvPr>
        </p:nvSpPr>
        <p:spPr>
          <a:xfrm>
            <a:off x="851515" y="3352463"/>
            <a:ext cx="6963000" cy="432000"/>
          </a:xfrm>
          <a:prstGeom prst="rect">
            <a:avLst/>
          </a:prstGeom>
        </p:spPr>
        <p:txBody>
          <a:bodyPr anchorCtr="0" anchor="t" bIns="91425" lIns="360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None/>
            </a:pPr>
            <a:r>
              <a:rPr lang="en" sz="2000"/>
              <a:t>Prediction of equipment misoperations</a:t>
            </a:r>
            <a:endParaRPr sz="2000"/>
          </a:p>
        </p:txBody>
      </p:sp>
      <p:pic>
        <p:nvPicPr>
          <p:cNvPr id="456" name="Google Shape;45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225" y="2778950"/>
            <a:ext cx="394575" cy="3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6938" y="3559425"/>
            <a:ext cx="334000" cy="33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3" name="Google Shape;463;p33"/>
          <p:cNvSpPr txBox="1"/>
          <p:nvPr>
            <p:ph idx="2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Electric Grid</a:t>
            </a:r>
            <a:endParaRPr/>
          </a:p>
        </p:txBody>
      </p:sp>
      <p:pic>
        <p:nvPicPr>
          <p:cNvPr id="464" name="Google Shape;4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476" y="750475"/>
            <a:ext cx="3772199" cy="1985051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3"/>
          <p:cNvSpPr txBox="1"/>
          <p:nvPr/>
        </p:nvSpPr>
        <p:spPr>
          <a:xfrm>
            <a:off x="190750" y="1009950"/>
            <a:ext cx="39549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b="1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Storage of electricity</a:t>
            </a:r>
            <a:endParaRPr b="1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b="1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Adjust generation to forecasted usage of electricity</a:t>
            </a:r>
            <a:endParaRPr b="1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b="1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Interconnected networks</a:t>
            </a:r>
            <a:endParaRPr b="1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Lato"/>
              <a:buChar char="●"/>
            </a:pPr>
            <a:r>
              <a:rPr b="1"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Reduce carbon emissions/footprint</a:t>
            </a:r>
            <a:endParaRPr b="1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66" name="Google Shape;4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1725" y="2735526"/>
            <a:ext cx="2910253" cy="190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34"/>
          <p:cNvSpPr txBox="1"/>
          <p:nvPr>
            <p:ph idx="2" type="title"/>
          </p:nvPr>
        </p:nvSpPr>
        <p:spPr>
          <a:xfrm>
            <a:off x="6521625" y="1084663"/>
            <a:ext cx="1429800" cy="12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0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72" name="Google Shape;472;p34"/>
          <p:cNvSpPr txBox="1"/>
          <p:nvPr>
            <p:ph type="title"/>
          </p:nvPr>
        </p:nvSpPr>
        <p:spPr>
          <a:xfrm>
            <a:off x="4902575" y="2478725"/>
            <a:ext cx="2617800" cy="11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00"/>
              </a:spcAft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473" name="Google Shape;473;p34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4" name="Google Shape;474;p34"/>
          <p:cNvSpPr/>
          <p:nvPr/>
        </p:nvSpPr>
        <p:spPr>
          <a:xfrm>
            <a:off x="1676688" y="1753963"/>
            <a:ext cx="2144100" cy="21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5" name="Google Shape;475;p34"/>
          <p:cNvGrpSpPr/>
          <p:nvPr/>
        </p:nvGrpSpPr>
        <p:grpSpPr>
          <a:xfrm rot="515481">
            <a:off x="2904173" y="1605880"/>
            <a:ext cx="1114624" cy="2673480"/>
            <a:chOff x="294000" y="2956300"/>
            <a:chExt cx="485450" cy="1164375"/>
          </a:xfrm>
        </p:grpSpPr>
        <p:sp>
          <p:nvSpPr>
            <p:cNvPr id="476" name="Google Shape;476;p34"/>
            <p:cNvSpPr/>
            <p:nvPr/>
          </p:nvSpPr>
          <p:spPr>
            <a:xfrm>
              <a:off x="354050" y="3063900"/>
              <a:ext cx="350325" cy="956700"/>
            </a:xfrm>
            <a:custGeom>
              <a:rect b="b" l="l" r="r" t="t"/>
              <a:pathLst>
                <a:path extrusionOk="0" h="38268" w="14013">
                  <a:moveTo>
                    <a:pt x="6973" y="1"/>
                  </a:moveTo>
                  <a:lnTo>
                    <a:pt x="6473" y="34"/>
                  </a:lnTo>
                  <a:lnTo>
                    <a:pt x="5972" y="134"/>
                  </a:lnTo>
                  <a:lnTo>
                    <a:pt x="5605" y="234"/>
                  </a:lnTo>
                  <a:lnTo>
                    <a:pt x="5238" y="368"/>
                  </a:lnTo>
                  <a:lnTo>
                    <a:pt x="4871" y="535"/>
                  </a:lnTo>
                  <a:lnTo>
                    <a:pt x="4538" y="735"/>
                  </a:lnTo>
                  <a:lnTo>
                    <a:pt x="4204" y="935"/>
                  </a:lnTo>
                  <a:lnTo>
                    <a:pt x="3870" y="1168"/>
                  </a:lnTo>
                  <a:lnTo>
                    <a:pt x="3237" y="1669"/>
                  </a:lnTo>
                  <a:lnTo>
                    <a:pt x="2703" y="2203"/>
                  </a:lnTo>
                  <a:lnTo>
                    <a:pt x="2202" y="2770"/>
                  </a:lnTo>
                  <a:lnTo>
                    <a:pt x="1735" y="3370"/>
                  </a:lnTo>
                  <a:lnTo>
                    <a:pt x="1302" y="4004"/>
                  </a:lnTo>
                  <a:lnTo>
                    <a:pt x="935" y="4705"/>
                  </a:lnTo>
                  <a:lnTo>
                    <a:pt x="634" y="5372"/>
                  </a:lnTo>
                  <a:lnTo>
                    <a:pt x="401" y="6106"/>
                  </a:lnTo>
                  <a:lnTo>
                    <a:pt x="201" y="6840"/>
                  </a:lnTo>
                  <a:lnTo>
                    <a:pt x="100" y="7441"/>
                  </a:lnTo>
                  <a:lnTo>
                    <a:pt x="34" y="8074"/>
                  </a:lnTo>
                  <a:lnTo>
                    <a:pt x="0" y="8675"/>
                  </a:lnTo>
                  <a:lnTo>
                    <a:pt x="0" y="9275"/>
                  </a:lnTo>
                  <a:lnTo>
                    <a:pt x="34" y="9909"/>
                  </a:lnTo>
                  <a:lnTo>
                    <a:pt x="67" y="10510"/>
                  </a:lnTo>
                  <a:lnTo>
                    <a:pt x="201" y="11744"/>
                  </a:lnTo>
                  <a:lnTo>
                    <a:pt x="434" y="13246"/>
                  </a:lnTo>
                  <a:lnTo>
                    <a:pt x="701" y="14747"/>
                  </a:lnTo>
                  <a:lnTo>
                    <a:pt x="1001" y="16248"/>
                  </a:lnTo>
                  <a:lnTo>
                    <a:pt x="1368" y="17716"/>
                  </a:lnTo>
                  <a:lnTo>
                    <a:pt x="1769" y="19184"/>
                  </a:lnTo>
                  <a:lnTo>
                    <a:pt x="2236" y="20652"/>
                  </a:lnTo>
                  <a:lnTo>
                    <a:pt x="2736" y="22087"/>
                  </a:lnTo>
                  <a:lnTo>
                    <a:pt x="3270" y="23521"/>
                  </a:lnTo>
                  <a:lnTo>
                    <a:pt x="3604" y="24322"/>
                  </a:lnTo>
                  <a:lnTo>
                    <a:pt x="3904" y="25156"/>
                  </a:lnTo>
                  <a:lnTo>
                    <a:pt x="4171" y="25990"/>
                  </a:lnTo>
                  <a:lnTo>
                    <a:pt x="4271" y="26390"/>
                  </a:lnTo>
                  <a:lnTo>
                    <a:pt x="4371" y="26824"/>
                  </a:lnTo>
                  <a:lnTo>
                    <a:pt x="4438" y="27558"/>
                  </a:lnTo>
                  <a:lnTo>
                    <a:pt x="4438" y="28292"/>
                  </a:lnTo>
                  <a:lnTo>
                    <a:pt x="4438" y="29026"/>
                  </a:lnTo>
                  <a:lnTo>
                    <a:pt x="4371" y="29760"/>
                  </a:lnTo>
                  <a:lnTo>
                    <a:pt x="3870" y="37700"/>
                  </a:lnTo>
                  <a:lnTo>
                    <a:pt x="7407" y="38268"/>
                  </a:lnTo>
                  <a:lnTo>
                    <a:pt x="7474" y="35832"/>
                  </a:lnTo>
                  <a:lnTo>
                    <a:pt x="7574" y="33363"/>
                  </a:lnTo>
                  <a:lnTo>
                    <a:pt x="7707" y="30894"/>
                  </a:lnTo>
                  <a:lnTo>
                    <a:pt x="7874" y="28459"/>
                  </a:lnTo>
                  <a:lnTo>
                    <a:pt x="7941" y="27725"/>
                  </a:lnTo>
                  <a:lnTo>
                    <a:pt x="8041" y="26958"/>
                  </a:lnTo>
                  <a:lnTo>
                    <a:pt x="8107" y="26591"/>
                  </a:lnTo>
                  <a:lnTo>
                    <a:pt x="8174" y="26257"/>
                  </a:lnTo>
                  <a:lnTo>
                    <a:pt x="8308" y="25890"/>
                  </a:lnTo>
                  <a:lnTo>
                    <a:pt x="8441" y="25556"/>
                  </a:lnTo>
                  <a:lnTo>
                    <a:pt x="8708" y="25023"/>
                  </a:lnTo>
                  <a:lnTo>
                    <a:pt x="9042" y="24556"/>
                  </a:lnTo>
                  <a:lnTo>
                    <a:pt x="9709" y="23588"/>
                  </a:lnTo>
                  <a:lnTo>
                    <a:pt x="10176" y="22954"/>
                  </a:lnTo>
                  <a:lnTo>
                    <a:pt x="10610" y="22254"/>
                  </a:lnTo>
                  <a:lnTo>
                    <a:pt x="11010" y="21553"/>
                  </a:lnTo>
                  <a:lnTo>
                    <a:pt x="11377" y="20852"/>
                  </a:lnTo>
                  <a:lnTo>
                    <a:pt x="11744" y="20118"/>
                  </a:lnTo>
                  <a:lnTo>
                    <a:pt x="12044" y="19384"/>
                  </a:lnTo>
                  <a:lnTo>
                    <a:pt x="12345" y="18617"/>
                  </a:lnTo>
                  <a:lnTo>
                    <a:pt x="12611" y="17850"/>
                  </a:lnTo>
                  <a:lnTo>
                    <a:pt x="12878" y="17082"/>
                  </a:lnTo>
                  <a:lnTo>
                    <a:pt x="13079" y="16315"/>
                  </a:lnTo>
                  <a:lnTo>
                    <a:pt x="13279" y="15514"/>
                  </a:lnTo>
                  <a:lnTo>
                    <a:pt x="13445" y="14714"/>
                  </a:lnTo>
                  <a:lnTo>
                    <a:pt x="13579" y="13913"/>
                  </a:lnTo>
                  <a:lnTo>
                    <a:pt x="13712" y="13112"/>
                  </a:lnTo>
                  <a:lnTo>
                    <a:pt x="13812" y="12311"/>
                  </a:lnTo>
                  <a:lnTo>
                    <a:pt x="13913" y="11511"/>
                  </a:lnTo>
                  <a:lnTo>
                    <a:pt x="13979" y="10477"/>
                  </a:lnTo>
                  <a:lnTo>
                    <a:pt x="14013" y="9442"/>
                  </a:lnTo>
                  <a:lnTo>
                    <a:pt x="13979" y="8441"/>
                  </a:lnTo>
                  <a:lnTo>
                    <a:pt x="13913" y="7407"/>
                  </a:lnTo>
                  <a:lnTo>
                    <a:pt x="13846" y="6907"/>
                  </a:lnTo>
                  <a:lnTo>
                    <a:pt x="13746" y="6406"/>
                  </a:lnTo>
                  <a:lnTo>
                    <a:pt x="13646" y="5906"/>
                  </a:lnTo>
                  <a:lnTo>
                    <a:pt x="13512" y="5439"/>
                  </a:lnTo>
                  <a:lnTo>
                    <a:pt x="13345" y="4938"/>
                  </a:lnTo>
                  <a:lnTo>
                    <a:pt x="13179" y="4471"/>
                  </a:lnTo>
                  <a:lnTo>
                    <a:pt x="12945" y="4004"/>
                  </a:lnTo>
                  <a:lnTo>
                    <a:pt x="12712" y="3571"/>
                  </a:lnTo>
                  <a:lnTo>
                    <a:pt x="12478" y="3137"/>
                  </a:lnTo>
                  <a:lnTo>
                    <a:pt x="12178" y="2703"/>
                  </a:lnTo>
                  <a:lnTo>
                    <a:pt x="11844" y="2303"/>
                  </a:lnTo>
                  <a:lnTo>
                    <a:pt x="11477" y="1936"/>
                  </a:lnTo>
                  <a:lnTo>
                    <a:pt x="11110" y="1569"/>
                  </a:lnTo>
                  <a:lnTo>
                    <a:pt x="10710" y="1268"/>
                  </a:lnTo>
                  <a:lnTo>
                    <a:pt x="10276" y="968"/>
                  </a:lnTo>
                  <a:lnTo>
                    <a:pt x="9842" y="701"/>
                  </a:lnTo>
                  <a:lnTo>
                    <a:pt x="9375" y="468"/>
                  </a:lnTo>
                  <a:lnTo>
                    <a:pt x="8908" y="301"/>
                  </a:lnTo>
                  <a:lnTo>
                    <a:pt x="8441" y="168"/>
                  </a:lnTo>
                  <a:lnTo>
                    <a:pt x="7941" y="34"/>
                  </a:lnTo>
                  <a:lnTo>
                    <a:pt x="74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354050" y="3063900"/>
              <a:ext cx="350325" cy="956700"/>
            </a:xfrm>
            <a:custGeom>
              <a:rect b="b" l="l" r="r" t="t"/>
              <a:pathLst>
                <a:path extrusionOk="0" fill="none" h="38268" w="14013">
                  <a:moveTo>
                    <a:pt x="3870" y="37700"/>
                  </a:moveTo>
                  <a:lnTo>
                    <a:pt x="3870" y="37700"/>
                  </a:lnTo>
                  <a:lnTo>
                    <a:pt x="4371" y="29760"/>
                  </a:lnTo>
                  <a:lnTo>
                    <a:pt x="4371" y="29760"/>
                  </a:lnTo>
                  <a:lnTo>
                    <a:pt x="4438" y="29026"/>
                  </a:lnTo>
                  <a:lnTo>
                    <a:pt x="4438" y="28292"/>
                  </a:lnTo>
                  <a:lnTo>
                    <a:pt x="4438" y="27558"/>
                  </a:lnTo>
                  <a:lnTo>
                    <a:pt x="4371" y="26824"/>
                  </a:lnTo>
                  <a:lnTo>
                    <a:pt x="4371" y="26824"/>
                  </a:lnTo>
                  <a:lnTo>
                    <a:pt x="4271" y="26390"/>
                  </a:lnTo>
                  <a:lnTo>
                    <a:pt x="4171" y="25990"/>
                  </a:lnTo>
                  <a:lnTo>
                    <a:pt x="3904" y="25156"/>
                  </a:lnTo>
                  <a:lnTo>
                    <a:pt x="3604" y="24322"/>
                  </a:lnTo>
                  <a:lnTo>
                    <a:pt x="3270" y="23521"/>
                  </a:lnTo>
                  <a:lnTo>
                    <a:pt x="3270" y="23521"/>
                  </a:lnTo>
                  <a:lnTo>
                    <a:pt x="2736" y="22087"/>
                  </a:lnTo>
                  <a:lnTo>
                    <a:pt x="2236" y="20652"/>
                  </a:lnTo>
                  <a:lnTo>
                    <a:pt x="1769" y="19184"/>
                  </a:lnTo>
                  <a:lnTo>
                    <a:pt x="1368" y="17716"/>
                  </a:lnTo>
                  <a:lnTo>
                    <a:pt x="1001" y="16248"/>
                  </a:lnTo>
                  <a:lnTo>
                    <a:pt x="701" y="14747"/>
                  </a:lnTo>
                  <a:lnTo>
                    <a:pt x="434" y="13246"/>
                  </a:lnTo>
                  <a:lnTo>
                    <a:pt x="201" y="11744"/>
                  </a:lnTo>
                  <a:lnTo>
                    <a:pt x="201" y="11744"/>
                  </a:lnTo>
                  <a:lnTo>
                    <a:pt x="67" y="10510"/>
                  </a:lnTo>
                  <a:lnTo>
                    <a:pt x="34" y="9909"/>
                  </a:lnTo>
                  <a:lnTo>
                    <a:pt x="0" y="9275"/>
                  </a:lnTo>
                  <a:lnTo>
                    <a:pt x="0" y="8675"/>
                  </a:lnTo>
                  <a:lnTo>
                    <a:pt x="34" y="8074"/>
                  </a:lnTo>
                  <a:lnTo>
                    <a:pt x="100" y="7441"/>
                  </a:lnTo>
                  <a:lnTo>
                    <a:pt x="201" y="6840"/>
                  </a:lnTo>
                  <a:lnTo>
                    <a:pt x="201" y="6840"/>
                  </a:lnTo>
                  <a:lnTo>
                    <a:pt x="401" y="6106"/>
                  </a:lnTo>
                  <a:lnTo>
                    <a:pt x="634" y="5372"/>
                  </a:lnTo>
                  <a:lnTo>
                    <a:pt x="935" y="4705"/>
                  </a:lnTo>
                  <a:lnTo>
                    <a:pt x="1302" y="4004"/>
                  </a:lnTo>
                  <a:lnTo>
                    <a:pt x="1735" y="3370"/>
                  </a:lnTo>
                  <a:lnTo>
                    <a:pt x="2202" y="2770"/>
                  </a:lnTo>
                  <a:lnTo>
                    <a:pt x="2703" y="2203"/>
                  </a:lnTo>
                  <a:lnTo>
                    <a:pt x="3237" y="1669"/>
                  </a:lnTo>
                  <a:lnTo>
                    <a:pt x="3237" y="1669"/>
                  </a:lnTo>
                  <a:lnTo>
                    <a:pt x="3870" y="1168"/>
                  </a:lnTo>
                  <a:lnTo>
                    <a:pt x="4204" y="935"/>
                  </a:lnTo>
                  <a:lnTo>
                    <a:pt x="4538" y="735"/>
                  </a:lnTo>
                  <a:lnTo>
                    <a:pt x="4871" y="535"/>
                  </a:lnTo>
                  <a:lnTo>
                    <a:pt x="5238" y="368"/>
                  </a:lnTo>
                  <a:lnTo>
                    <a:pt x="5605" y="234"/>
                  </a:lnTo>
                  <a:lnTo>
                    <a:pt x="5972" y="134"/>
                  </a:lnTo>
                  <a:lnTo>
                    <a:pt x="5972" y="134"/>
                  </a:lnTo>
                  <a:lnTo>
                    <a:pt x="6473" y="34"/>
                  </a:lnTo>
                  <a:lnTo>
                    <a:pt x="6973" y="1"/>
                  </a:lnTo>
                  <a:lnTo>
                    <a:pt x="7474" y="1"/>
                  </a:lnTo>
                  <a:lnTo>
                    <a:pt x="7941" y="34"/>
                  </a:lnTo>
                  <a:lnTo>
                    <a:pt x="8441" y="168"/>
                  </a:lnTo>
                  <a:lnTo>
                    <a:pt x="8908" y="301"/>
                  </a:lnTo>
                  <a:lnTo>
                    <a:pt x="9375" y="468"/>
                  </a:lnTo>
                  <a:lnTo>
                    <a:pt x="9842" y="701"/>
                  </a:lnTo>
                  <a:lnTo>
                    <a:pt x="10276" y="968"/>
                  </a:lnTo>
                  <a:lnTo>
                    <a:pt x="10710" y="1268"/>
                  </a:lnTo>
                  <a:lnTo>
                    <a:pt x="11110" y="1569"/>
                  </a:lnTo>
                  <a:lnTo>
                    <a:pt x="11477" y="1936"/>
                  </a:lnTo>
                  <a:lnTo>
                    <a:pt x="11844" y="2303"/>
                  </a:lnTo>
                  <a:lnTo>
                    <a:pt x="12178" y="2703"/>
                  </a:lnTo>
                  <a:lnTo>
                    <a:pt x="12478" y="3137"/>
                  </a:lnTo>
                  <a:lnTo>
                    <a:pt x="12712" y="3571"/>
                  </a:lnTo>
                  <a:lnTo>
                    <a:pt x="12712" y="3571"/>
                  </a:lnTo>
                  <a:lnTo>
                    <a:pt x="12945" y="4004"/>
                  </a:lnTo>
                  <a:lnTo>
                    <a:pt x="13179" y="4471"/>
                  </a:lnTo>
                  <a:lnTo>
                    <a:pt x="13345" y="4938"/>
                  </a:lnTo>
                  <a:lnTo>
                    <a:pt x="13512" y="5439"/>
                  </a:lnTo>
                  <a:lnTo>
                    <a:pt x="13646" y="5906"/>
                  </a:lnTo>
                  <a:lnTo>
                    <a:pt x="13746" y="6406"/>
                  </a:lnTo>
                  <a:lnTo>
                    <a:pt x="13846" y="6907"/>
                  </a:lnTo>
                  <a:lnTo>
                    <a:pt x="13913" y="7407"/>
                  </a:lnTo>
                  <a:lnTo>
                    <a:pt x="13979" y="8441"/>
                  </a:lnTo>
                  <a:lnTo>
                    <a:pt x="14013" y="9442"/>
                  </a:lnTo>
                  <a:lnTo>
                    <a:pt x="13979" y="10477"/>
                  </a:lnTo>
                  <a:lnTo>
                    <a:pt x="13913" y="11511"/>
                  </a:lnTo>
                  <a:lnTo>
                    <a:pt x="13913" y="11511"/>
                  </a:lnTo>
                  <a:lnTo>
                    <a:pt x="13812" y="12311"/>
                  </a:lnTo>
                  <a:lnTo>
                    <a:pt x="13712" y="13112"/>
                  </a:lnTo>
                  <a:lnTo>
                    <a:pt x="13579" y="13913"/>
                  </a:lnTo>
                  <a:lnTo>
                    <a:pt x="13445" y="14714"/>
                  </a:lnTo>
                  <a:lnTo>
                    <a:pt x="13279" y="15514"/>
                  </a:lnTo>
                  <a:lnTo>
                    <a:pt x="13079" y="16315"/>
                  </a:lnTo>
                  <a:lnTo>
                    <a:pt x="12878" y="17082"/>
                  </a:lnTo>
                  <a:lnTo>
                    <a:pt x="12611" y="17850"/>
                  </a:lnTo>
                  <a:lnTo>
                    <a:pt x="12345" y="18617"/>
                  </a:lnTo>
                  <a:lnTo>
                    <a:pt x="12044" y="19384"/>
                  </a:lnTo>
                  <a:lnTo>
                    <a:pt x="11744" y="20118"/>
                  </a:lnTo>
                  <a:lnTo>
                    <a:pt x="11377" y="20852"/>
                  </a:lnTo>
                  <a:lnTo>
                    <a:pt x="11010" y="21553"/>
                  </a:lnTo>
                  <a:lnTo>
                    <a:pt x="10610" y="22254"/>
                  </a:lnTo>
                  <a:lnTo>
                    <a:pt x="10176" y="22954"/>
                  </a:lnTo>
                  <a:lnTo>
                    <a:pt x="9709" y="23588"/>
                  </a:lnTo>
                  <a:lnTo>
                    <a:pt x="9709" y="23588"/>
                  </a:lnTo>
                  <a:lnTo>
                    <a:pt x="9042" y="24556"/>
                  </a:lnTo>
                  <a:lnTo>
                    <a:pt x="8708" y="25023"/>
                  </a:lnTo>
                  <a:lnTo>
                    <a:pt x="8441" y="25556"/>
                  </a:lnTo>
                  <a:lnTo>
                    <a:pt x="8441" y="25556"/>
                  </a:lnTo>
                  <a:lnTo>
                    <a:pt x="8308" y="25890"/>
                  </a:lnTo>
                  <a:lnTo>
                    <a:pt x="8174" y="26257"/>
                  </a:lnTo>
                  <a:lnTo>
                    <a:pt x="8107" y="26591"/>
                  </a:lnTo>
                  <a:lnTo>
                    <a:pt x="8041" y="26958"/>
                  </a:lnTo>
                  <a:lnTo>
                    <a:pt x="7941" y="27725"/>
                  </a:lnTo>
                  <a:lnTo>
                    <a:pt x="7874" y="28459"/>
                  </a:lnTo>
                  <a:lnTo>
                    <a:pt x="7874" y="28459"/>
                  </a:lnTo>
                  <a:lnTo>
                    <a:pt x="7707" y="30894"/>
                  </a:lnTo>
                  <a:lnTo>
                    <a:pt x="7574" y="33363"/>
                  </a:lnTo>
                  <a:lnTo>
                    <a:pt x="7474" y="35832"/>
                  </a:lnTo>
                  <a:lnTo>
                    <a:pt x="7407" y="38268"/>
                  </a:lnTo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294000" y="2956300"/>
              <a:ext cx="485450" cy="1065125"/>
            </a:xfrm>
            <a:custGeom>
              <a:rect b="b" l="l" r="r" t="t"/>
              <a:pathLst>
                <a:path extrusionOk="0" h="42605" w="19418">
                  <a:moveTo>
                    <a:pt x="8708" y="1"/>
                  </a:moveTo>
                  <a:lnTo>
                    <a:pt x="8174" y="68"/>
                  </a:lnTo>
                  <a:lnTo>
                    <a:pt x="7674" y="168"/>
                  </a:lnTo>
                  <a:lnTo>
                    <a:pt x="7140" y="335"/>
                  </a:lnTo>
                  <a:lnTo>
                    <a:pt x="6639" y="501"/>
                  </a:lnTo>
                  <a:lnTo>
                    <a:pt x="6172" y="702"/>
                  </a:lnTo>
                  <a:lnTo>
                    <a:pt x="5705" y="935"/>
                  </a:lnTo>
                  <a:lnTo>
                    <a:pt x="5238" y="1235"/>
                  </a:lnTo>
                  <a:lnTo>
                    <a:pt x="4771" y="1536"/>
                  </a:lnTo>
                  <a:lnTo>
                    <a:pt x="4337" y="1903"/>
                  </a:lnTo>
                  <a:lnTo>
                    <a:pt x="3904" y="2270"/>
                  </a:lnTo>
                  <a:lnTo>
                    <a:pt x="3503" y="2670"/>
                  </a:lnTo>
                  <a:lnTo>
                    <a:pt x="3136" y="3104"/>
                  </a:lnTo>
                  <a:lnTo>
                    <a:pt x="2769" y="3537"/>
                  </a:lnTo>
                  <a:lnTo>
                    <a:pt x="2436" y="4004"/>
                  </a:lnTo>
                  <a:lnTo>
                    <a:pt x="2135" y="4472"/>
                  </a:lnTo>
                  <a:lnTo>
                    <a:pt x="1869" y="4972"/>
                  </a:lnTo>
                  <a:lnTo>
                    <a:pt x="1602" y="5472"/>
                  </a:lnTo>
                  <a:lnTo>
                    <a:pt x="1368" y="6006"/>
                  </a:lnTo>
                  <a:lnTo>
                    <a:pt x="1135" y="6507"/>
                  </a:lnTo>
                  <a:lnTo>
                    <a:pt x="934" y="7040"/>
                  </a:lnTo>
                  <a:lnTo>
                    <a:pt x="768" y="7574"/>
                  </a:lnTo>
                  <a:lnTo>
                    <a:pt x="601" y="8141"/>
                  </a:lnTo>
                  <a:lnTo>
                    <a:pt x="467" y="8675"/>
                  </a:lnTo>
                  <a:lnTo>
                    <a:pt x="334" y="9309"/>
                  </a:lnTo>
                  <a:lnTo>
                    <a:pt x="234" y="9943"/>
                  </a:lnTo>
                  <a:lnTo>
                    <a:pt x="134" y="10544"/>
                  </a:lnTo>
                  <a:lnTo>
                    <a:pt x="67" y="11177"/>
                  </a:lnTo>
                  <a:lnTo>
                    <a:pt x="34" y="11811"/>
                  </a:lnTo>
                  <a:lnTo>
                    <a:pt x="0" y="12445"/>
                  </a:lnTo>
                  <a:lnTo>
                    <a:pt x="34" y="13713"/>
                  </a:lnTo>
                  <a:lnTo>
                    <a:pt x="100" y="14981"/>
                  </a:lnTo>
                  <a:lnTo>
                    <a:pt x="267" y="16248"/>
                  </a:lnTo>
                  <a:lnTo>
                    <a:pt x="467" y="17483"/>
                  </a:lnTo>
                  <a:lnTo>
                    <a:pt x="734" y="18751"/>
                  </a:lnTo>
                  <a:lnTo>
                    <a:pt x="1035" y="20052"/>
                  </a:lnTo>
                  <a:lnTo>
                    <a:pt x="1402" y="21386"/>
                  </a:lnTo>
                  <a:lnTo>
                    <a:pt x="1769" y="22687"/>
                  </a:lnTo>
                  <a:lnTo>
                    <a:pt x="2169" y="23989"/>
                  </a:lnTo>
                  <a:lnTo>
                    <a:pt x="2536" y="25190"/>
                  </a:lnTo>
                  <a:lnTo>
                    <a:pt x="2970" y="26357"/>
                  </a:lnTo>
                  <a:lnTo>
                    <a:pt x="3203" y="26924"/>
                  </a:lnTo>
                  <a:lnTo>
                    <a:pt x="3470" y="27492"/>
                  </a:lnTo>
                  <a:lnTo>
                    <a:pt x="3770" y="28025"/>
                  </a:lnTo>
                  <a:lnTo>
                    <a:pt x="4071" y="28559"/>
                  </a:lnTo>
                  <a:lnTo>
                    <a:pt x="4804" y="29627"/>
                  </a:lnTo>
                  <a:lnTo>
                    <a:pt x="5105" y="30194"/>
                  </a:lnTo>
                  <a:lnTo>
                    <a:pt x="5238" y="30461"/>
                  </a:lnTo>
                  <a:lnTo>
                    <a:pt x="5338" y="30795"/>
                  </a:lnTo>
                  <a:lnTo>
                    <a:pt x="5405" y="31095"/>
                  </a:lnTo>
                  <a:lnTo>
                    <a:pt x="5472" y="31428"/>
                  </a:lnTo>
                  <a:lnTo>
                    <a:pt x="5505" y="32096"/>
                  </a:lnTo>
                  <a:lnTo>
                    <a:pt x="5505" y="32763"/>
                  </a:lnTo>
                  <a:lnTo>
                    <a:pt x="5472" y="33430"/>
                  </a:lnTo>
                  <a:lnTo>
                    <a:pt x="5438" y="39135"/>
                  </a:lnTo>
                  <a:lnTo>
                    <a:pt x="5405" y="41904"/>
                  </a:lnTo>
                  <a:lnTo>
                    <a:pt x="5405" y="42004"/>
                  </a:lnTo>
                  <a:lnTo>
                    <a:pt x="5472" y="42071"/>
                  </a:lnTo>
                  <a:lnTo>
                    <a:pt x="5538" y="42104"/>
                  </a:lnTo>
                  <a:lnTo>
                    <a:pt x="5639" y="42138"/>
                  </a:lnTo>
                  <a:lnTo>
                    <a:pt x="5705" y="42104"/>
                  </a:lnTo>
                  <a:lnTo>
                    <a:pt x="5772" y="42071"/>
                  </a:lnTo>
                  <a:lnTo>
                    <a:pt x="5839" y="42004"/>
                  </a:lnTo>
                  <a:lnTo>
                    <a:pt x="5872" y="41904"/>
                  </a:lnTo>
                  <a:lnTo>
                    <a:pt x="5905" y="36299"/>
                  </a:lnTo>
                  <a:lnTo>
                    <a:pt x="5939" y="33530"/>
                  </a:lnTo>
                  <a:lnTo>
                    <a:pt x="5939" y="32229"/>
                  </a:lnTo>
                  <a:lnTo>
                    <a:pt x="5939" y="31595"/>
                  </a:lnTo>
                  <a:lnTo>
                    <a:pt x="5839" y="30961"/>
                  </a:lnTo>
                  <a:lnTo>
                    <a:pt x="5772" y="30661"/>
                  </a:lnTo>
                  <a:lnTo>
                    <a:pt x="5672" y="30394"/>
                  </a:lnTo>
                  <a:lnTo>
                    <a:pt x="5572" y="30127"/>
                  </a:lnTo>
                  <a:lnTo>
                    <a:pt x="5438" y="29860"/>
                  </a:lnTo>
                  <a:lnTo>
                    <a:pt x="5138" y="29327"/>
                  </a:lnTo>
                  <a:lnTo>
                    <a:pt x="4804" y="28826"/>
                  </a:lnTo>
                  <a:lnTo>
                    <a:pt x="4471" y="28326"/>
                  </a:lnTo>
                  <a:lnTo>
                    <a:pt x="4171" y="27792"/>
                  </a:lnTo>
                  <a:lnTo>
                    <a:pt x="3904" y="27258"/>
                  </a:lnTo>
                  <a:lnTo>
                    <a:pt x="3637" y="26724"/>
                  </a:lnTo>
                  <a:lnTo>
                    <a:pt x="3370" y="26124"/>
                  </a:lnTo>
                  <a:lnTo>
                    <a:pt x="3170" y="25523"/>
                  </a:lnTo>
                  <a:lnTo>
                    <a:pt x="2736" y="24322"/>
                  </a:lnTo>
                  <a:lnTo>
                    <a:pt x="2369" y="23121"/>
                  </a:lnTo>
                  <a:lnTo>
                    <a:pt x="2002" y="21920"/>
                  </a:lnTo>
                  <a:lnTo>
                    <a:pt x="1668" y="20652"/>
                  </a:lnTo>
                  <a:lnTo>
                    <a:pt x="1335" y="19385"/>
                  </a:lnTo>
                  <a:lnTo>
                    <a:pt x="1068" y="18117"/>
                  </a:lnTo>
                  <a:lnTo>
                    <a:pt x="801" y="16816"/>
                  </a:lnTo>
                  <a:lnTo>
                    <a:pt x="634" y="15548"/>
                  </a:lnTo>
                  <a:lnTo>
                    <a:pt x="501" y="14247"/>
                  </a:lnTo>
                  <a:lnTo>
                    <a:pt x="467" y="12946"/>
                  </a:lnTo>
                  <a:lnTo>
                    <a:pt x="467" y="12278"/>
                  </a:lnTo>
                  <a:lnTo>
                    <a:pt x="501" y="11611"/>
                  </a:lnTo>
                  <a:lnTo>
                    <a:pt x="601" y="10477"/>
                  </a:lnTo>
                  <a:lnTo>
                    <a:pt x="701" y="9876"/>
                  </a:lnTo>
                  <a:lnTo>
                    <a:pt x="801" y="9309"/>
                  </a:lnTo>
                  <a:lnTo>
                    <a:pt x="934" y="8742"/>
                  </a:lnTo>
                  <a:lnTo>
                    <a:pt x="1068" y="8175"/>
                  </a:lnTo>
                  <a:lnTo>
                    <a:pt x="1235" y="7608"/>
                  </a:lnTo>
                  <a:lnTo>
                    <a:pt x="1435" y="7040"/>
                  </a:lnTo>
                  <a:lnTo>
                    <a:pt x="1635" y="6507"/>
                  </a:lnTo>
                  <a:lnTo>
                    <a:pt x="1869" y="5973"/>
                  </a:lnTo>
                  <a:lnTo>
                    <a:pt x="2135" y="5439"/>
                  </a:lnTo>
                  <a:lnTo>
                    <a:pt x="2402" y="4939"/>
                  </a:lnTo>
                  <a:lnTo>
                    <a:pt x="2703" y="4438"/>
                  </a:lnTo>
                  <a:lnTo>
                    <a:pt x="3036" y="3938"/>
                  </a:lnTo>
                  <a:lnTo>
                    <a:pt x="3403" y="3471"/>
                  </a:lnTo>
                  <a:lnTo>
                    <a:pt x="3804" y="3037"/>
                  </a:lnTo>
                  <a:lnTo>
                    <a:pt x="4171" y="2670"/>
                  </a:lnTo>
                  <a:lnTo>
                    <a:pt x="4571" y="2303"/>
                  </a:lnTo>
                  <a:lnTo>
                    <a:pt x="4971" y="1969"/>
                  </a:lnTo>
                  <a:lnTo>
                    <a:pt x="5405" y="1669"/>
                  </a:lnTo>
                  <a:lnTo>
                    <a:pt x="5839" y="1402"/>
                  </a:lnTo>
                  <a:lnTo>
                    <a:pt x="6306" y="1135"/>
                  </a:lnTo>
                  <a:lnTo>
                    <a:pt x="6773" y="935"/>
                  </a:lnTo>
                  <a:lnTo>
                    <a:pt x="7273" y="768"/>
                  </a:lnTo>
                  <a:lnTo>
                    <a:pt x="7807" y="601"/>
                  </a:lnTo>
                  <a:lnTo>
                    <a:pt x="8374" y="535"/>
                  </a:lnTo>
                  <a:lnTo>
                    <a:pt x="8908" y="468"/>
                  </a:lnTo>
                  <a:lnTo>
                    <a:pt x="9475" y="468"/>
                  </a:lnTo>
                  <a:lnTo>
                    <a:pt x="10009" y="501"/>
                  </a:lnTo>
                  <a:lnTo>
                    <a:pt x="10576" y="601"/>
                  </a:lnTo>
                  <a:lnTo>
                    <a:pt x="11110" y="735"/>
                  </a:lnTo>
                  <a:lnTo>
                    <a:pt x="11644" y="868"/>
                  </a:lnTo>
                  <a:lnTo>
                    <a:pt x="12211" y="1102"/>
                  </a:lnTo>
                  <a:lnTo>
                    <a:pt x="12711" y="1335"/>
                  </a:lnTo>
                  <a:lnTo>
                    <a:pt x="13212" y="1636"/>
                  </a:lnTo>
                  <a:lnTo>
                    <a:pt x="13712" y="1936"/>
                  </a:lnTo>
                  <a:lnTo>
                    <a:pt x="14179" y="2303"/>
                  </a:lnTo>
                  <a:lnTo>
                    <a:pt x="14613" y="2670"/>
                  </a:lnTo>
                  <a:lnTo>
                    <a:pt x="15013" y="3070"/>
                  </a:lnTo>
                  <a:lnTo>
                    <a:pt x="15414" y="3471"/>
                  </a:lnTo>
                  <a:lnTo>
                    <a:pt x="15781" y="3904"/>
                  </a:lnTo>
                  <a:lnTo>
                    <a:pt x="16114" y="4371"/>
                  </a:lnTo>
                  <a:lnTo>
                    <a:pt x="16448" y="4872"/>
                  </a:lnTo>
                  <a:lnTo>
                    <a:pt x="16748" y="5339"/>
                  </a:lnTo>
                  <a:lnTo>
                    <a:pt x="17049" y="5873"/>
                  </a:lnTo>
                  <a:lnTo>
                    <a:pt x="17282" y="6373"/>
                  </a:lnTo>
                  <a:lnTo>
                    <a:pt x="17549" y="6907"/>
                  </a:lnTo>
                  <a:lnTo>
                    <a:pt x="17749" y="7441"/>
                  </a:lnTo>
                  <a:lnTo>
                    <a:pt x="18083" y="8408"/>
                  </a:lnTo>
                  <a:lnTo>
                    <a:pt x="18383" y="9376"/>
                  </a:lnTo>
                  <a:lnTo>
                    <a:pt x="18617" y="10377"/>
                  </a:lnTo>
                  <a:lnTo>
                    <a:pt x="18783" y="11378"/>
                  </a:lnTo>
                  <a:lnTo>
                    <a:pt x="18883" y="12412"/>
                  </a:lnTo>
                  <a:lnTo>
                    <a:pt x="18950" y="13413"/>
                  </a:lnTo>
                  <a:lnTo>
                    <a:pt x="18950" y="14447"/>
                  </a:lnTo>
                  <a:lnTo>
                    <a:pt x="18917" y="15448"/>
                  </a:lnTo>
                  <a:lnTo>
                    <a:pt x="18817" y="16482"/>
                  </a:lnTo>
                  <a:lnTo>
                    <a:pt x="18650" y="17483"/>
                  </a:lnTo>
                  <a:lnTo>
                    <a:pt x="18450" y="18484"/>
                  </a:lnTo>
                  <a:lnTo>
                    <a:pt x="18183" y="19485"/>
                  </a:lnTo>
                  <a:lnTo>
                    <a:pt x="17883" y="20452"/>
                  </a:lnTo>
                  <a:lnTo>
                    <a:pt x="17549" y="21420"/>
                  </a:lnTo>
                  <a:lnTo>
                    <a:pt x="17149" y="22354"/>
                  </a:lnTo>
                  <a:lnTo>
                    <a:pt x="16682" y="23288"/>
                  </a:lnTo>
                  <a:lnTo>
                    <a:pt x="16214" y="24155"/>
                  </a:lnTo>
                  <a:lnTo>
                    <a:pt x="15681" y="25023"/>
                  </a:lnTo>
                  <a:lnTo>
                    <a:pt x="15114" y="25824"/>
                  </a:lnTo>
                  <a:lnTo>
                    <a:pt x="14480" y="26624"/>
                  </a:lnTo>
                  <a:lnTo>
                    <a:pt x="13846" y="27392"/>
                  </a:lnTo>
                  <a:lnTo>
                    <a:pt x="13145" y="28126"/>
                  </a:lnTo>
                  <a:lnTo>
                    <a:pt x="12411" y="28793"/>
                  </a:lnTo>
                  <a:lnTo>
                    <a:pt x="11644" y="29460"/>
                  </a:lnTo>
                  <a:lnTo>
                    <a:pt x="11410" y="29627"/>
                  </a:lnTo>
                  <a:lnTo>
                    <a:pt x="11210" y="29827"/>
                  </a:lnTo>
                  <a:lnTo>
                    <a:pt x="11043" y="30027"/>
                  </a:lnTo>
                  <a:lnTo>
                    <a:pt x="10910" y="30261"/>
                  </a:lnTo>
                  <a:lnTo>
                    <a:pt x="10843" y="30528"/>
                  </a:lnTo>
                  <a:lnTo>
                    <a:pt x="10810" y="30795"/>
                  </a:lnTo>
                  <a:lnTo>
                    <a:pt x="10776" y="31328"/>
                  </a:lnTo>
                  <a:lnTo>
                    <a:pt x="10676" y="34097"/>
                  </a:lnTo>
                  <a:lnTo>
                    <a:pt x="10509" y="39636"/>
                  </a:lnTo>
                  <a:lnTo>
                    <a:pt x="10443" y="42371"/>
                  </a:lnTo>
                  <a:lnTo>
                    <a:pt x="10443" y="42471"/>
                  </a:lnTo>
                  <a:lnTo>
                    <a:pt x="10509" y="42538"/>
                  </a:lnTo>
                  <a:lnTo>
                    <a:pt x="10576" y="42572"/>
                  </a:lnTo>
                  <a:lnTo>
                    <a:pt x="10643" y="42605"/>
                  </a:lnTo>
                  <a:lnTo>
                    <a:pt x="10743" y="42572"/>
                  </a:lnTo>
                  <a:lnTo>
                    <a:pt x="10810" y="42538"/>
                  </a:lnTo>
                  <a:lnTo>
                    <a:pt x="10876" y="42471"/>
                  </a:lnTo>
                  <a:lnTo>
                    <a:pt x="10876" y="42371"/>
                  </a:lnTo>
                  <a:lnTo>
                    <a:pt x="11043" y="36700"/>
                  </a:lnTo>
                  <a:lnTo>
                    <a:pt x="11143" y="33864"/>
                  </a:lnTo>
                  <a:lnTo>
                    <a:pt x="11243" y="31028"/>
                  </a:lnTo>
                  <a:lnTo>
                    <a:pt x="11277" y="30694"/>
                  </a:lnTo>
                  <a:lnTo>
                    <a:pt x="11377" y="30428"/>
                  </a:lnTo>
                  <a:lnTo>
                    <a:pt x="11510" y="30194"/>
                  </a:lnTo>
                  <a:lnTo>
                    <a:pt x="11744" y="29960"/>
                  </a:lnTo>
                  <a:lnTo>
                    <a:pt x="12611" y="29260"/>
                  </a:lnTo>
                  <a:lnTo>
                    <a:pt x="13379" y="28526"/>
                  </a:lnTo>
                  <a:lnTo>
                    <a:pt x="14113" y="27792"/>
                  </a:lnTo>
                  <a:lnTo>
                    <a:pt x="14780" y="27025"/>
                  </a:lnTo>
                  <a:lnTo>
                    <a:pt x="15414" y="26224"/>
                  </a:lnTo>
                  <a:lnTo>
                    <a:pt x="15981" y="25390"/>
                  </a:lnTo>
                  <a:lnTo>
                    <a:pt x="16515" y="24522"/>
                  </a:lnTo>
                  <a:lnTo>
                    <a:pt x="17015" y="23622"/>
                  </a:lnTo>
                  <a:lnTo>
                    <a:pt x="17482" y="22721"/>
                  </a:lnTo>
                  <a:lnTo>
                    <a:pt x="17883" y="21787"/>
                  </a:lnTo>
                  <a:lnTo>
                    <a:pt x="18250" y="20819"/>
                  </a:lnTo>
                  <a:lnTo>
                    <a:pt x="18583" y="19852"/>
                  </a:lnTo>
                  <a:lnTo>
                    <a:pt x="18850" y="18851"/>
                  </a:lnTo>
                  <a:lnTo>
                    <a:pt x="19050" y="17850"/>
                  </a:lnTo>
                  <a:lnTo>
                    <a:pt x="19217" y="16816"/>
                  </a:lnTo>
                  <a:lnTo>
                    <a:pt x="19351" y="15815"/>
                  </a:lnTo>
                  <a:lnTo>
                    <a:pt x="19417" y="14781"/>
                  </a:lnTo>
                  <a:lnTo>
                    <a:pt x="19417" y="13746"/>
                  </a:lnTo>
                  <a:lnTo>
                    <a:pt x="19384" y="12745"/>
                  </a:lnTo>
                  <a:lnTo>
                    <a:pt x="19284" y="11711"/>
                  </a:lnTo>
                  <a:lnTo>
                    <a:pt x="19117" y="10710"/>
                  </a:lnTo>
                  <a:lnTo>
                    <a:pt x="18917" y="9709"/>
                  </a:lnTo>
                  <a:lnTo>
                    <a:pt x="18650" y="8709"/>
                  </a:lnTo>
                  <a:lnTo>
                    <a:pt x="18316" y="7608"/>
                  </a:lnTo>
                  <a:lnTo>
                    <a:pt x="17883" y="6540"/>
                  </a:lnTo>
                  <a:lnTo>
                    <a:pt x="17649" y="6040"/>
                  </a:lnTo>
                  <a:lnTo>
                    <a:pt x="17382" y="5539"/>
                  </a:lnTo>
                  <a:lnTo>
                    <a:pt x="17115" y="5039"/>
                  </a:lnTo>
                  <a:lnTo>
                    <a:pt x="16782" y="4538"/>
                  </a:lnTo>
                  <a:lnTo>
                    <a:pt x="16481" y="4071"/>
                  </a:lnTo>
                  <a:lnTo>
                    <a:pt x="16148" y="3604"/>
                  </a:lnTo>
                  <a:lnTo>
                    <a:pt x="15781" y="3170"/>
                  </a:lnTo>
                  <a:lnTo>
                    <a:pt x="15380" y="2770"/>
                  </a:lnTo>
                  <a:lnTo>
                    <a:pt x="14980" y="2370"/>
                  </a:lnTo>
                  <a:lnTo>
                    <a:pt x="14546" y="2003"/>
                  </a:lnTo>
                  <a:lnTo>
                    <a:pt x="14079" y="1636"/>
                  </a:lnTo>
                  <a:lnTo>
                    <a:pt x="13612" y="1335"/>
                  </a:lnTo>
                  <a:lnTo>
                    <a:pt x="13112" y="1035"/>
                  </a:lnTo>
                  <a:lnTo>
                    <a:pt x="12578" y="768"/>
                  </a:lnTo>
                  <a:lnTo>
                    <a:pt x="12078" y="535"/>
                  </a:lnTo>
                  <a:lnTo>
                    <a:pt x="11510" y="368"/>
                  </a:lnTo>
                  <a:lnTo>
                    <a:pt x="10943" y="201"/>
                  </a:lnTo>
                  <a:lnTo>
                    <a:pt x="10376" y="101"/>
                  </a:lnTo>
                  <a:lnTo>
                    <a:pt x="9809" y="34"/>
                  </a:lnTo>
                  <a:lnTo>
                    <a:pt x="924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469150" y="3417550"/>
              <a:ext cx="34225" cy="600550"/>
            </a:xfrm>
            <a:custGeom>
              <a:rect b="b" l="l" r="r" t="t"/>
              <a:pathLst>
                <a:path extrusionOk="0" h="24022" w="1369">
                  <a:moveTo>
                    <a:pt x="134" y="0"/>
                  </a:moveTo>
                  <a:lnTo>
                    <a:pt x="67" y="34"/>
                  </a:lnTo>
                  <a:lnTo>
                    <a:pt x="0" y="101"/>
                  </a:lnTo>
                  <a:lnTo>
                    <a:pt x="0" y="201"/>
                  </a:lnTo>
                  <a:lnTo>
                    <a:pt x="234" y="2503"/>
                  </a:lnTo>
                  <a:lnTo>
                    <a:pt x="434" y="4771"/>
                  </a:lnTo>
                  <a:lnTo>
                    <a:pt x="601" y="7073"/>
                  </a:lnTo>
                  <a:lnTo>
                    <a:pt x="701" y="9375"/>
                  </a:lnTo>
                  <a:lnTo>
                    <a:pt x="801" y="11677"/>
                  </a:lnTo>
                  <a:lnTo>
                    <a:pt x="868" y="13979"/>
                  </a:lnTo>
                  <a:lnTo>
                    <a:pt x="901" y="16248"/>
                  </a:lnTo>
                  <a:lnTo>
                    <a:pt x="901" y="18550"/>
                  </a:lnTo>
                  <a:lnTo>
                    <a:pt x="868" y="21186"/>
                  </a:lnTo>
                  <a:lnTo>
                    <a:pt x="768" y="23821"/>
                  </a:lnTo>
                  <a:lnTo>
                    <a:pt x="801" y="23921"/>
                  </a:lnTo>
                  <a:lnTo>
                    <a:pt x="834" y="23988"/>
                  </a:lnTo>
                  <a:lnTo>
                    <a:pt x="901" y="24021"/>
                  </a:lnTo>
                  <a:lnTo>
                    <a:pt x="1101" y="24021"/>
                  </a:lnTo>
                  <a:lnTo>
                    <a:pt x="1168" y="23988"/>
                  </a:lnTo>
                  <a:lnTo>
                    <a:pt x="1201" y="23921"/>
                  </a:lnTo>
                  <a:lnTo>
                    <a:pt x="1235" y="23821"/>
                  </a:lnTo>
                  <a:lnTo>
                    <a:pt x="1302" y="21519"/>
                  </a:lnTo>
                  <a:lnTo>
                    <a:pt x="1368" y="19217"/>
                  </a:lnTo>
                  <a:lnTo>
                    <a:pt x="1368" y="16915"/>
                  </a:lnTo>
                  <a:lnTo>
                    <a:pt x="1335" y="14613"/>
                  </a:lnTo>
                  <a:lnTo>
                    <a:pt x="1302" y="12311"/>
                  </a:lnTo>
                  <a:lnTo>
                    <a:pt x="1201" y="10043"/>
                  </a:lnTo>
                  <a:lnTo>
                    <a:pt x="1101" y="7741"/>
                  </a:lnTo>
                  <a:lnTo>
                    <a:pt x="935" y="5439"/>
                  </a:lnTo>
                  <a:lnTo>
                    <a:pt x="734" y="2836"/>
                  </a:lnTo>
                  <a:lnTo>
                    <a:pt x="467" y="201"/>
                  </a:lnTo>
                  <a:lnTo>
                    <a:pt x="434" y="101"/>
                  </a:lnTo>
                  <a:lnTo>
                    <a:pt x="367" y="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377400" y="3194025"/>
              <a:ext cx="308625" cy="833250"/>
            </a:xfrm>
            <a:custGeom>
              <a:rect b="b" l="l" r="r" t="t"/>
              <a:pathLst>
                <a:path extrusionOk="0" h="33330" w="12345">
                  <a:moveTo>
                    <a:pt x="5172" y="467"/>
                  </a:moveTo>
                  <a:lnTo>
                    <a:pt x="5472" y="534"/>
                  </a:lnTo>
                  <a:lnTo>
                    <a:pt x="5739" y="668"/>
                  </a:lnTo>
                  <a:lnTo>
                    <a:pt x="5972" y="834"/>
                  </a:lnTo>
                  <a:lnTo>
                    <a:pt x="6139" y="1035"/>
                  </a:lnTo>
                  <a:lnTo>
                    <a:pt x="6306" y="1301"/>
                  </a:lnTo>
                  <a:lnTo>
                    <a:pt x="6373" y="1568"/>
                  </a:lnTo>
                  <a:lnTo>
                    <a:pt x="6406" y="1668"/>
                  </a:lnTo>
                  <a:lnTo>
                    <a:pt x="6440" y="1702"/>
                  </a:lnTo>
                  <a:lnTo>
                    <a:pt x="6239" y="2102"/>
                  </a:lnTo>
                  <a:lnTo>
                    <a:pt x="6173" y="2302"/>
                  </a:lnTo>
                  <a:lnTo>
                    <a:pt x="6106" y="2536"/>
                  </a:lnTo>
                  <a:lnTo>
                    <a:pt x="6106" y="2636"/>
                  </a:lnTo>
                  <a:lnTo>
                    <a:pt x="6139" y="2703"/>
                  </a:lnTo>
                  <a:lnTo>
                    <a:pt x="6206" y="2769"/>
                  </a:lnTo>
                  <a:lnTo>
                    <a:pt x="6273" y="2803"/>
                  </a:lnTo>
                  <a:lnTo>
                    <a:pt x="6440" y="2803"/>
                  </a:lnTo>
                  <a:lnTo>
                    <a:pt x="6506" y="2736"/>
                  </a:lnTo>
                  <a:lnTo>
                    <a:pt x="6540" y="2636"/>
                  </a:lnTo>
                  <a:lnTo>
                    <a:pt x="6673" y="2302"/>
                  </a:lnTo>
                  <a:lnTo>
                    <a:pt x="6806" y="2002"/>
                  </a:lnTo>
                  <a:lnTo>
                    <a:pt x="7040" y="1702"/>
                  </a:lnTo>
                  <a:lnTo>
                    <a:pt x="7274" y="1435"/>
                  </a:lnTo>
                  <a:lnTo>
                    <a:pt x="7574" y="1235"/>
                  </a:lnTo>
                  <a:lnTo>
                    <a:pt x="7907" y="1068"/>
                  </a:lnTo>
                  <a:lnTo>
                    <a:pt x="8241" y="1001"/>
                  </a:lnTo>
                  <a:lnTo>
                    <a:pt x="8608" y="1001"/>
                  </a:lnTo>
                  <a:lnTo>
                    <a:pt x="8808" y="1035"/>
                  </a:lnTo>
                  <a:lnTo>
                    <a:pt x="9008" y="1135"/>
                  </a:lnTo>
                  <a:lnTo>
                    <a:pt x="9142" y="1268"/>
                  </a:lnTo>
                  <a:lnTo>
                    <a:pt x="9242" y="1435"/>
                  </a:lnTo>
                  <a:lnTo>
                    <a:pt x="9309" y="1602"/>
                  </a:lnTo>
                  <a:lnTo>
                    <a:pt x="9342" y="1802"/>
                  </a:lnTo>
                  <a:lnTo>
                    <a:pt x="9375" y="2202"/>
                  </a:lnTo>
                  <a:lnTo>
                    <a:pt x="9342" y="2636"/>
                  </a:lnTo>
                  <a:lnTo>
                    <a:pt x="9242" y="3036"/>
                  </a:lnTo>
                  <a:lnTo>
                    <a:pt x="9075" y="3403"/>
                  </a:lnTo>
                  <a:lnTo>
                    <a:pt x="8842" y="3737"/>
                  </a:lnTo>
                  <a:lnTo>
                    <a:pt x="8775" y="3837"/>
                  </a:lnTo>
                  <a:lnTo>
                    <a:pt x="8775" y="3904"/>
                  </a:lnTo>
                  <a:lnTo>
                    <a:pt x="8775" y="4004"/>
                  </a:lnTo>
                  <a:lnTo>
                    <a:pt x="8842" y="4070"/>
                  </a:lnTo>
                  <a:lnTo>
                    <a:pt x="8908" y="4104"/>
                  </a:lnTo>
                  <a:lnTo>
                    <a:pt x="8975" y="4137"/>
                  </a:lnTo>
                  <a:lnTo>
                    <a:pt x="9075" y="4104"/>
                  </a:lnTo>
                  <a:lnTo>
                    <a:pt x="9142" y="4070"/>
                  </a:lnTo>
                  <a:lnTo>
                    <a:pt x="9275" y="3970"/>
                  </a:lnTo>
                  <a:lnTo>
                    <a:pt x="9442" y="3870"/>
                  </a:lnTo>
                  <a:lnTo>
                    <a:pt x="9742" y="3770"/>
                  </a:lnTo>
                  <a:lnTo>
                    <a:pt x="10076" y="3737"/>
                  </a:lnTo>
                  <a:lnTo>
                    <a:pt x="10376" y="3770"/>
                  </a:lnTo>
                  <a:lnTo>
                    <a:pt x="10710" y="3870"/>
                  </a:lnTo>
                  <a:lnTo>
                    <a:pt x="11010" y="4004"/>
                  </a:lnTo>
                  <a:lnTo>
                    <a:pt x="11277" y="4204"/>
                  </a:lnTo>
                  <a:lnTo>
                    <a:pt x="11477" y="4471"/>
                  </a:lnTo>
                  <a:lnTo>
                    <a:pt x="11677" y="4771"/>
                  </a:lnTo>
                  <a:lnTo>
                    <a:pt x="11778" y="5071"/>
                  </a:lnTo>
                  <a:lnTo>
                    <a:pt x="11878" y="5405"/>
                  </a:lnTo>
                  <a:lnTo>
                    <a:pt x="11911" y="5772"/>
                  </a:lnTo>
                  <a:lnTo>
                    <a:pt x="11878" y="6106"/>
                  </a:lnTo>
                  <a:lnTo>
                    <a:pt x="11844" y="6473"/>
                  </a:lnTo>
                  <a:lnTo>
                    <a:pt x="11744" y="6773"/>
                  </a:lnTo>
                  <a:lnTo>
                    <a:pt x="11611" y="7106"/>
                  </a:lnTo>
                  <a:lnTo>
                    <a:pt x="11477" y="7307"/>
                  </a:lnTo>
                  <a:lnTo>
                    <a:pt x="11344" y="7507"/>
                  </a:lnTo>
                  <a:lnTo>
                    <a:pt x="11177" y="7674"/>
                  </a:lnTo>
                  <a:lnTo>
                    <a:pt x="10977" y="7807"/>
                  </a:lnTo>
                  <a:lnTo>
                    <a:pt x="10777" y="7941"/>
                  </a:lnTo>
                  <a:lnTo>
                    <a:pt x="10576" y="8007"/>
                  </a:lnTo>
                  <a:lnTo>
                    <a:pt x="10343" y="8074"/>
                  </a:lnTo>
                  <a:lnTo>
                    <a:pt x="10143" y="8074"/>
                  </a:lnTo>
                  <a:lnTo>
                    <a:pt x="9876" y="8007"/>
                  </a:lnTo>
                  <a:lnTo>
                    <a:pt x="9642" y="7907"/>
                  </a:lnTo>
                  <a:lnTo>
                    <a:pt x="9442" y="7774"/>
                  </a:lnTo>
                  <a:lnTo>
                    <a:pt x="9242" y="7607"/>
                  </a:lnTo>
                  <a:lnTo>
                    <a:pt x="9042" y="7440"/>
                  </a:lnTo>
                  <a:lnTo>
                    <a:pt x="8875" y="7240"/>
                  </a:lnTo>
                  <a:lnTo>
                    <a:pt x="8708" y="7040"/>
                  </a:lnTo>
                  <a:lnTo>
                    <a:pt x="8575" y="6806"/>
                  </a:lnTo>
                  <a:lnTo>
                    <a:pt x="8541" y="6739"/>
                  </a:lnTo>
                  <a:lnTo>
                    <a:pt x="8441" y="6706"/>
                  </a:lnTo>
                  <a:lnTo>
                    <a:pt x="8375" y="6673"/>
                  </a:lnTo>
                  <a:lnTo>
                    <a:pt x="8274" y="6706"/>
                  </a:lnTo>
                  <a:lnTo>
                    <a:pt x="8208" y="6773"/>
                  </a:lnTo>
                  <a:lnTo>
                    <a:pt x="8174" y="6873"/>
                  </a:lnTo>
                  <a:lnTo>
                    <a:pt x="8174" y="6940"/>
                  </a:lnTo>
                  <a:lnTo>
                    <a:pt x="8208" y="7040"/>
                  </a:lnTo>
                  <a:lnTo>
                    <a:pt x="8308" y="7240"/>
                  </a:lnTo>
                  <a:lnTo>
                    <a:pt x="8441" y="7440"/>
                  </a:lnTo>
                  <a:lnTo>
                    <a:pt x="8341" y="7507"/>
                  </a:lnTo>
                  <a:lnTo>
                    <a:pt x="8241" y="7607"/>
                  </a:lnTo>
                  <a:lnTo>
                    <a:pt x="8174" y="7740"/>
                  </a:lnTo>
                  <a:lnTo>
                    <a:pt x="8074" y="7974"/>
                  </a:lnTo>
                  <a:lnTo>
                    <a:pt x="7974" y="8107"/>
                  </a:lnTo>
                  <a:lnTo>
                    <a:pt x="7841" y="8241"/>
                  </a:lnTo>
                  <a:lnTo>
                    <a:pt x="7707" y="8341"/>
                  </a:lnTo>
                  <a:lnTo>
                    <a:pt x="7574" y="8408"/>
                  </a:lnTo>
                  <a:lnTo>
                    <a:pt x="7374" y="8474"/>
                  </a:lnTo>
                  <a:lnTo>
                    <a:pt x="7207" y="8541"/>
                  </a:lnTo>
                  <a:lnTo>
                    <a:pt x="6806" y="8541"/>
                  </a:lnTo>
                  <a:lnTo>
                    <a:pt x="6640" y="8508"/>
                  </a:lnTo>
                  <a:lnTo>
                    <a:pt x="6473" y="8474"/>
                  </a:lnTo>
                  <a:lnTo>
                    <a:pt x="6306" y="8408"/>
                  </a:lnTo>
                  <a:lnTo>
                    <a:pt x="6139" y="8308"/>
                  </a:lnTo>
                  <a:lnTo>
                    <a:pt x="5839" y="8074"/>
                  </a:lnTo>
                  <a:lnTo>
                    <a:pt x="5572" y="7774"/>
                  </a:lnTo>
                  <a:lnTo>
                    <a:pt x="5372" y="7440"/>
                  </a:lnTo>
                  <a:lnTo>
                    <a:pt x="5205" y="7106"/>
                  </a:lnTo>
                  <a:lnTo>
                    <a:pt x="5138" y="7006"/>
                  </a:lnTo>
                  <a:lnTo>
                    <a:pt x="5005" y="6940"/>
                  </a:lnTo>
                  <a:lnTo>
                    <a:pt x="4871" y="6973"/>
                  </a:lnTo>
                  <a:lnTo>
                    <a:pt x="4838" y="7006"/>
                  </a:lnTo>
                  <a:lnTo>
                    <a:pt x="4771" y="7040"/>
                  </a:lnTo>
                  <a:lnTo>
                    <a:pt x="4538" y="7440"/>
                  </a:lnTo>
                  <a:lnTo>
                    <a:pt x="4271" y="7774"/>
                  </a:lnTo>
                  <a:lnTo>
                    <a:pt x="3971" y="8107"/>
                  </a:lnTo>
                  <a:lnTo>
                    <a:pt x="3604" y="8341"/>
                  </a:lnTo>
                  <a:lnTo>
                    <a:pt x="3237" y="8541"/>
                  </a:lnTo>
                  <a:lnTo>
                    <a:pt x="3003" y="8641"/>
                  </a:lnTo>
                  <a:lnTo>
                    <a:pt x="2803" y="8675"/>
                  </a:lnTo>
                  <a:lnTo>
                    <a:pt x="2603" y="8708"/>
                  </a:lnTo>
                  <a:lnTo>
                    <a:pt x="2369" y="8708"/>
                  </a:lnTo>
                  <a:lnTo>
                    <a:pt x="2136" y="8675"/>
                  </a:lnTo>
                  <a:lnTo>
                    <a:pt x="1902" y="8608"/>
                  </a:lnTo>
                  <a:lnTo>
                    <a:pt x="1735" y="8541"/>
                  </a:lnTo>
                  <a:lnTo>
                    <a:pt x="1569" y="8441"/>
                  </a:lnTo>
                  <a:lnTo>
                    <a:pt x="1402" y="8341"/>
                  </a:lnTo>
                  <a:lnTo>
                    <a:pt x="1268" y="8207"/>
                  </a:lnTo>
                  <a:lnTo>
                    <a:pt x="1135" y="8074"/>
                  </a:lnTo>
                  <a:lnTo>
                    <a:pt x="1035" y="7907"/>
                  </a:lnTo>
                  <a:lnTo>
                    <a:pt x="968" y="7707"/>
                  </a:lnTo>
                  <a:lnTo>
                    <a:pt x="935" y="7507"/>
                  </a:lnTo>
                  <a:lnTo>
                    <a:pt x="935" y="7340"/>
                  </a:lnTo>
                  <a:lnTo>
                    <a:pt x="935" y="7140"/>
                  </a:lnTo>
                  <a:lnTo>
                    <a:pt x="1001" y="6973"/>
                  </a:lnTo>
                  <a:lnTo>
                    <a:pt x="1068" y="6806"/>
                  </a:lnTo>
                  <a:lnTo>
                    <a:pt x="1168" y="6639"/>
                  </a:lnTo>
                  <a:lnTo>
                    <a:pt x="1268" y="6506"/>
                  </a:lnTo>
                  <a:lnTo>
                    <a:pt x="1402" y="6373"/>
                  </a:lnTo>
                  <a:lnTo>
                    <a:pt x="1569" y="6306"/>
                  </a:lnTo>
                  <a:lnTo>
                    <a:pt x="1635" y="6272"/>
                  </a:lnTo>
                  <a:lnTo>
                    <a:pt x="1702" y="6206"/>
                  </a:lnTo>
                  <a:lnTo>
                    <a:pt x="1735" y="6139"/>
                  </a:lnTo>
                  <a:lnTo>
                    <a:pt x="1735" y="6072"/>
                  </a:lnTo>
                  <a:lnTo>
                    <a:pt x="1735" y="6006"/>
                  </a:lnTo>
                  <a:lnTo>
                    <a:pt x="1702" y="5939"/>
                  </a:lnTo>
                  <a:lnTo>
                    <a:pt x="1669" y="5905"/>
                  </a:lnTo>
                  <a:lnTo>
                    <a:pt x="1569" y="5872"/>
                  </a:lnTo>
                  <a:lnTo>
                    <a:pt x="1402" y="5772"/>
                  </a:lnTo>
                  <a:lnTo>
                    <a:pt x="1235" y="5672"/>
                  </a:lnTo>
                  <a:lnTo>
                    <a:pt x="1102" y="5572"/>
                  </a:lnTo>
                  <a:lnTo>
                    <a:pt x="968" y="5438"/>
                  </a:lnTo>
                  <a:lnTo>
                    <a:pt x="735" y="5138"/>
                  </a:lnTo>
                  <a:lnTo>
                    <a:pt x="568" y="4804"/>
                  </a:lnTo>
                  <a:lnTo>
                    <a:pt x="468" y="4437"/>
                  </a:lnTo>
                  <a:lnTo>
                    <a:pt x="434" y="4237"/>
                  </a:lnTo>
                  <a:lnTo>
                    <a:pt x="434" y="4037"/>
                  </a:lnTo>
                  <a:lnTo>
                    <a:pt x="468" y="3870"/>
                  </a:lnTo>
                  <a:lnTo>
                    <a:pt x="501" y="3670"/>
                  </a:lnTo>
                  <a:lnTo>
                    <a:pt x="568" y="3503"/>
                  </a:lnTo>
                  <a:lnTo>
                    <a:pt x="668" y="3337"/>
                  </a:lnTo>
                  <a:lnTo>
                    <a:pt x="768" y="3170"/>
                  </a:lnTo>
                  <a:lnTo>
                    <a:pt x="901" y="3036"/>
                  </a:lnTo>
                  <a:lnTo>
                    <a:pt x="1035" y="2903"/>
                  </a:lnTo>
                  <a:lnTo>
                    <a:pt x="1168" y="2803"/>
                  </a:lnTo>
                  <a:lnTo>
                    <a:pt x="1502" y="2636"/>
                  </a:lnTo>
                  <a:lnTo>
                    <a:pt x="1869" y="2569"/>
                  </a:lnTo>
                  <a:lnTo>
                    <a:pt x="2236" y="2536"/>
                  </a:lnTo>
                  <a:lnTo>
                    <a:pt x="2603" y="2569"/>
                  </a:lnTo>
                  <a:lnTo>
                    <a:pt x="2936" y="2703"/>
                  </a:lnTo>
                  <a:lnTo>
                    <a:pt x="3103" y="2769"/>
                  </a:lnTo>
                  <a:lnTo>
                    <a:pt x="3270" y="2869"/>
                  </a:lnTo>
                  <a:lnTo>
                    <a:pt x="3337" y="2903"/>
                  </a:lnTo>
                  <a:lnTo>
                    <a:pt x="3437" y="2903"/>
                  </a:lnTo>
                  <a:lnTo>
                    <a:pt x="3504" y="2869"/>
                  </a:lnTo>
                  <a:lnTo>
                    <a:pt x="3570" y="2736"/>
                  </a:lnTo>
                  <a:lnTo>
                    <a:pt x="3604" y="2669"/>
                  </a:lnTo>
                  <a:lnTo>
                    <a:pt x="3604" y="2603"/>
                  </a:lnTo>
                  <a:lnTo>
                    <a:pt x="3537" y="2302"/>
                  </a:lnTo>
                  <a:lnTo>
                    <a:pt x="3537" y="2002"/>
                  </a:lnTo>
                  <a:lnTo>
                    <a:pt x="3604" y="1668"/>
                  </a:lnTo>
                  <a:lnTo>
                    <a:pt x="3704" y="1368"/>
                  </a:lnTo>
                  <a:lnTo>
                    <a:pt x="3871" y="1101"/>
                  </a:lnTo>
                  <a:lnTo>
                    <a:pt x="4071" y="868"/>
                  </a:lnTo>
                  <a:lnTo>
                    <a:pt x="4304" y="668"/>
                  </a:lnTo>
                  <a:lnTo>
                    <a:pt x="4571" y="534"/>
                  </a:lnTo>
                  <a:lnTo>
                    <a:pt x="4871" y="467"/>
                  </a:lnTo>
                  <a:close/>
                  <a:moveTo>
                    <a:pt x="4805" y="0"/>
                  </a:moveTo>
                  <a:lnTo>
                    <a:pt x="4638" y="34"/>
                  </a:lnTo>
                  <a:lnTo>
                    <a:pt x="4471" y="67"/>
                  </a:lnTo>
                  <a:lnTo>
                    <a:pt x="4137" y="234"/>
                  </a:lnTo>
                  <a:lnTo>
                    <a:pt x="3871" y="401"/>
                  </a:lnTo>
                  <a:lnTo>
                    <a:pt x="3637" y="668"/>
                  </a:lnTo>
                  <a:lnTo>
                    <a:pt x="3437" y="934"/>
                  </a:lnTo>
                  <a:lnTo>
                    <a:pt x="3270" y="1235"/>
                  </a:lnTo>
                  <a:lnTo>
                    <a:pt x="3170" y="1568"/>
                  </a:lnTo>
                  <a:lnTo>
                    <a:pt x="3103" y="1902"/>
                  </a:lnTo>
                  <a:lnTo>
                    <a:pt x="3103" y="2236"/>
                  </a:lnTo>
                  <a:lnTo>
                    <a:pt x="2703" y="2102"/>
                  </a:lnTo>
                  <a:lnTo>
                    <a:pt x="2303" y="2069"/>
                  </a:lnTo>
                  <a:lnTo>
                    <a:pt x="1902" y="2102"/>
                  </a:lnTo>
                  <a:lnTo>
                    <a:pt x="1502" y="2169"/>
                  </a:lnTo>
                  <a:lnTo>
                    <a:pt x="1102" y="2336"/>
                  </a:lnTo>
                  <a:lnTo>
                    <a:pt x="768" y="2536"/>
                  </a:lnTo>
                  <a:lnTo>
                    <a:pt x="601" y="2669"/>
                  </a:lnTo>
                  <a:lnTo>
                    <a:pt x="468" y="2836"/>
                  </a:lnTo>
                  <a:lnTo>
                    <a:pt x="334" y="3003"/>
                  </a:lnTo>
                  <a:lnTo>
                    <a:pt x="234" y="3170"/>
                  </a:lnTo>
                  <a:lnTo>
                    <a:pt x="134" y="3370"/>
                  </a:lnTo>
                  <a:lnTo>
                    <a:pt x="67" y="3570"/>
                  </a:lnTo>
                  <a:lnTo>
                    <a:pt x="34" y="3770"/>
                  </a:lnTo>
                  <a:lnTo>
                    <a:pt x="1" y="3970"/>
                  </a:lnTo>
                  <a:lnTo>
                    <a:pt x="1" y="4371"/>
                  </a:lnTo>
                  <a:lnTo>
                    <a:pt x="67" y="4771"/>
                  </a:lnTo>
                  <a:lnTo>
                    <a:pt x="234" y="5171"/>
                  </a:lnTo>
                  <a:lnTo>
                    <a:pt x="434" y="5538"/>
                  </a:lnTo>
                  <a:lnTo>
                    <a:pt x="735" y="5839"/>
                  </a:lnTo>
                  <a:lnTo>
                    <a:pt x="1035" y="6106"/>
                  </a:lnTo>
                  <a:lnTo>
                    <a:pt x="801" y="6339"/>
                  </a:lnTo>
                  <a:lnTo>
                    <a:pt x="634" y="6639"/>
                  </a:lnTo>
                  <a:lnTo>
                    <a:pt x="534" y="6973"/>
                  </a:lnTo>
                  <a:lnTo>
                    <a:pt x="468" y="7307"/>
                  </a:lnTo>
                  <a:lnTo>
                    <a:pt x="468" y="7574"/>
                  </a:lnTo>
                  <a:lnTo>
                    <a:pt x="534" y="7807"/>
                  </a:lnTo>
                  <a:lnTo>
                    <a:pt x="601" y="8041"/>
                  </a:lnTo>
                  <a:lnTo>
                    <a:pt x="735" y="8274"/>
                  </a:lnTo>
                  <a:lnTo>
                    <a:pt x="868" y="8474"/>
                  </a:lnTo>
                  <a:lnTo>
                    <a:pt x="1035" y="8641"/>
                  </a:lnTo>
                  <a:lnTo>
                    <a:pt x="1235" y="8775"/>
                  </a:lnTo>
                  <a:lnTo>
                    <a:pt x="1468" y="8908"/>
                  </a:lnTo>
                  <a:lnTo>
                    <a:pt x="1702" y="9042"/>
                  </a:lnTo>
                  <a:lnTo>
                    <a:pt x="1969" y="9108"/>
                  </a:lnTo>
                  <a:lnTo>
                    <a:pt x="2202" y="9142"/>
                  </a:lnTo>
                  <a:lnTo>
                    <a:pt x="2469" y="9175"/>
                  </a:lnTo>
                  <a:lnTo>
                    <a:pt x="2703" y="9142"/>
                  </a:lnTo>
                  <a:lnTo>
                    <a:pt x="2936" y="9108"/>
                  </a:lnTo>
                  <a:lnTo>
                    <a:pt x="3203" y="9042"/>
                  </a:lnTo>
                  <a:lnTo>
                    <a:pt x="3437" y="8975"/>
                  </a:lnTo>
                  <a:lnTo>
                    <a:pt x="3637" y="8841"/>
                  </a:lnTo>
                  <a:lnTo>
                    <a:pt x="3871" y="8708"/>
                  </a:lnTo>
                  <a:lnTo>
                    <a:pt x="4271" y="8408"/>
                  </a:lnTo>
                  <a:lnTo>
                    <a:pt x="4638" y="8041"/>
                  </a:lnTo>
                  <a:lnTo>
                    <a:pt x="4938" y="7640"/>
                  </a:lnTo>
                  <a:lnTo>
                    <a:pt x="5105" y="7907"/>
                  </a:lnTo>
                  <a:lnTo>
                    <a:pt x="5305" y="8174"/>
                  </a:lnTo>
                  <a:lnTo>
                    <a:pt x="5505" y="8408"/>
                  </a:lnTo>
                  <a:lnTo>
                    <a:pt x="5739" y="8608"/>
                  </a:lnTo>
                  <a:lnTo>
                    <a:pt x="6006" y="8775"/>
                  </a:lnTo>
                  <a:lnTo>
                    <a:pt x="6273" y="8908"/>
                  </a:lnTo>
                  <a:lnTo>
                    <a:pt x="6573" y="8975"/>
                  </a:lnTo>
                  <a:lnTo>
                    <a:pt x="6873" y="9008"/>
                  </a:lnTo>
                  <a:lnTo>
                    <a:pt x="6573" y="13679"/>
                  </a:lnTo>
                  <a:lnTo>
                    <a:pt x="6273" y="18383"/>
                  </a:lnTo>
                  <a:lnTo>
                    <a:pt x="6006" y="23054"/>
                  </a:lnTo>
                  <a:lnTo>
                    <a:pt x="5806" y="27758"/>
                  </a:lnTo>
                  <a:lnTo>
                    <a:pt x="5605" y="33129"/>
                  </a:lnTo>
                  <a:lnTo>
                    <a:pt x="5605" y="33229"/>
                  </a:lnTo>
                  <a:lnTo>
                    <a:pt x="5672" y="33296"/>
                  </a:lnTo>
                  <a:lnTo>
                    <a:pt x="5739" y="33329"/>
                  </a:lnTo>
                  <a:lnTo>
                    <a:pt x="5906" y="33329"/>
                  </a:lnTo>
                  <a:lnTo>
                    <a:pt x="5972" y="33296"/>
                  </a:lnTo>
                  <a:lnTo>
                    <a:pt x="6039" y="33229"/>
                  </a:lnTo>
                  <a:lnTo>
                    <a:pt x="6073" y="33129"/>
                  </a:lnTo>
                  <a:lnTo>
                    <a:pt x="6239" y="28392"/>
                  </a:lnTo>
                  <a:lnTo>
                    <a:pt x="6440" y="23688"/>
                  </a:lnTo>
                  <a:lnTo>
                    <a:pt x="6706" y="18984"/>
                  </a:lnTo>
                  <a:lnTo>
                    <a:pt x="6973" y="14279"/>
                  </a:lnTo>
                  <a:lnTo>
                    <a:pt x="7340" y="8975"/>
                  </a:lnTo>
                  <a:lnTo>
                    <a:pt x="7641" y="8875"/>
                  </a:lnTo>
                  <a:lnTo>
                    <a:pt x="7907" y="8741"/>
                  </a:lnTo>
                  <a:lnTo>
                    <a:pt x="8141" y="8574"/>
                  </a:lnTo>
                  <a:lnTo>
                    <a:pt x="8341" y="8374"/>
                  </a:lnTo>
                  <a:lnTo>
                    <a:pt x="8441" y="8207"/>
                  </a:lnTo>
                  <a:lnTo>
                    <a:pt x="8541" y="8041"/>
                  </a:lnTo>
                  <a:lnTo>
                    <a:pt x="8608" y="7974"/>
                  </a:lnTo>
                  <a:lnTo>
                    <a:pt x="8641" y="7907"/>
                  </a:lnTo>
                  <a:lnTo>
                    <a:pt x="8742" y="7874"/>
                  </a:lnTo>
                  <a:lnTo>
                    <a:pt x="8808" y="7907"/>
                  </a:lnTo>
                  <a:lnTo>
                    <a:pt x="8975" y="8041"/>
                  </a:lnTo>
                  <a:lnTo>
                    <a:pt x="9142" y="8174"/>
                  </a:lnTo>
                  <a:lnTo>
                    <a:pt x="9309" y="8308"/>
                  </a:lnTo>
                  <a:lnTo>
                    <a:pt x="9509" y="8408"/>
                  </a:lnTo>
                  <a:lnTo>
                    <a:pt x="9809" y="8508"/>
                  </a:lnTo>
                  <a:lnTo>
                    <a:pt x="10109" y="8541"/>
                  </a:lnTo>
                  <a:lnTo>
                    <a:pt x="10476" y="8541"/>
                  </a:lnTo>
                  <a:lnTo>
                    <a:pt x="10777" y="8441"/>
                  </a:lnTo>
                  <a:lnTo>
                    <a:pt x="11044" y="8341"/>
                  </a:lnTo>
                  <a:lnTo>
                    <a:pt x="11277" y="8174"/>
                  </a:lnTo>
                  <a:lnTo>
                    <a:pt x="11511" y="7974"/>
                  </a:lnTo>
                  <a:lnTo>
                    <a:pt x="11744" y="7740"/>
                  </a:lnTo>
                  <a:lnTo>
                    <a:pt x="11911" y="7473"/>
                  </a:lnTo>
                  <a:lnTo>
                    <a:pt x="12044" y="7207"/>
                  </a:lnTo>
                  <a:lnTo>
                    <a:pt x="12211" y="6840"/>
                  </a:lnTo>
                  <a:lnTo>
                    <a:pt x="12311" y="6439"/>
                  </a:lnTo>
                  <a:lnTo>
                    <a:pt x="12345" y="6039"/>
                  </a:lnTo>
                  <a:lnTo>
                    <a:pt x="12345" y="5639"/>
                  </a:lnTo>
                  <a:lnTo>
                    <a:pt x="12311" y="5238"/>
                  </a:lnTo>
                  <a:lnTo>
                    <a:pt x="12178" y="4838"/>
                  </a:lnTo>
                  <a:lnTo>
                    <a:pt x="12044" y="4471"/>
                  </a:lnTo>
                  <a:lnTo>
                    <a:pt x="11811" y="4137"/>
                  </a:lnTo>
                  <a:lnTo>
                    <a:pt x="11611" y="3904"/>
                  </a:lnTo>
                  <a:lnTo>
                    <a:pt x="11344" y="3704"/>
                  </a:lnTo>
                  <a:lnTo>
                    <a:pt x="11077" y="3537"/>
                  </a:lnTo>
                  <a:lnTo>
                    <a:pt x="10810" y="3403"/>
                  </a:lnTo>
                  <a:lnTo>
                    <a:pt x="10510" y="3337"/>
                  </a:lnTo>
                  <a:lnTo>
                    <a:pt x="10209" y="3303"/>
                  </a:lnTo>
                  <a:lnTo>
                    <a:pt x="9909" y="3303"/>
                  </a:lnTo>
                  <a:lnTo>
                    <a:pt x="9576" y="3337"/>
                  </a:lnTo>
                  <a:lnTo>
                    <a:pt x="9709" y="3070"/>
                  </a:lnTo>
                  <a:lnTo>
                    <a:pt x="9776" y="2769"/>
                  </a:lnTo>
                  <a:lnTo>
                    <a:pt x="9842" y="2469"/>
                  </a:lnTo>
                  <a:lnTo>
                    <a:pt x="9842" y="2169"/>
                  </a:lnTo>
                  <a:lnTo>
                    <a:pt x="9842" y="1902"/>
                  </a:lnTo>
                  <a:lnTo>
                    <a:pt x="9809" y="1668"/>
                  </a:lnTo>
                  <a:lnTo>
                    <a:pt x="9742" y="1435"/>
                  </a:lnTo>
                  <a:lnTo>
                    <a:pt x="9642" y="1201"/>
                  </a:lnTo>
                  <a:lnTo>
                    <a:pt x="9509" y="1001"/>
                  </a:lnTo>
                  <a:lnTo>
                    <a:pt x="9342" y="834"/>
                  </a:lnTo>
                  <a:lnTo>
                    <a:pt x="9175" y="701"/>
                  </a:lnTo>
                  <a:lnTo>
                    <a:pt x="8908" y="601"/>
                  </a:lnTo>
                  <a:lnTo>
                    <a:pt x="8641" y="534"/>
                  </a:lnTo>
                  <a:lnTo>
                    <a:pt x="8341" y="534"/>
                  </a:lnTo>
                  <a:lnTo>
                    <a:pt x="8041" y="567"/>
                  </a:lnTo>
                  <a:lnTo>
                    <a:pt x="7774" y="634"/>
                  </a:lnTo>
                  <a:lnTo>
                    <a:pt x="7507" y="734"/>
                  </a:lnTo>
                  <a:lnTo>
                    <a:pt x="7240" y="901"/>
                  </a:lnTo>
                  <a:lnTo>
                    <a:pt x="7007" y="1068"/>
                  </a:lnTo>
                  <a:lnTo>
                    <a:pt x="6773" y="1301"/>
                  </a:lnTo>
                  <a:lnTo>
                    <a:pt x="6740" y="1101"/>
                  </a:lnTo>
                  <a:lnTo>
                    <a:pt x="6640" y="968"/>
                  </a:lnTo>
                  <a:lnTo>
                    <a:pt x="6440" y="668"/>
                  </a:lnTo>
                  <a:lnTo>
                    <a:pt x="6173" y="401"/>
                  </a:lnTo>
                  <a:lnTo>
                    <a:pt x="5872" y="200"/>
                  </a:lnTo>
                  <a:lnTo>
                    <a:pt x="5539" y="67"/>
                  </a:lnTo>
                  <a:lnTo>
                    <a:pt x="517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403250" y="3982200"/>
              <a:ext cx="187700" cy="138475"/>
            </a:xfrm>
            <a:custGeom>
              <a:rect b="b" l="l" r="r" t="t"/>
              <a:pathLst>
                <a:path extrusionOk="0" h="5539" w="7508">
                  <a:moveTo>
                    <a:pt x="6573" y="2069"/>
                  </a:moveTo>
                  <a:lnTo>
                    <a:pt x="6707" y="2236"/>
                  </a:lnTo>
                  <a:lnTo>
                    <a:pt x="6773" y="2436"/>
                  </a:lnTo>
                  <a:lnTo>
                    <a:pt x="6773" y="2636"/>
                  </a:lnTo>
                  <a:lnTo>
                    <a:pt x="6740" y="2803"/>
                  </a:lnTo>
                  <a:lnTo>
                    <a:pt x="6673" y="3003"/>
                  </a:lnTo>
                  <a:lnTo>
                    <a:pt x="6573" y="3170"/>
                  </a:lnTo>
                  <a:lnTo>
                    <a:pt x="6440" y="3304"/>
                  </a:lnTo>
                  <a:lnTo>
                    <a:pt x="6240" y="3437"/>
                  </a:lnTo>
                  <a:lnTo>
                    <a:pt x="5973" y="3504"/>
                  </a:lnTo>
                  <a:lnTo>
                    <a:pt x="5639" y="3571"/>
                  </a:lnTo>
                  <a:lnTo>
                    <a:pt x="5039" y="3604"/>
                  </a:lnTo>
                  <a:lnTo>
                    <a:pt x="3604" y="3737"/>
                  </a:lnTo>
                  <a:lnTo>
                    <a:pt x="2903" y="3804"/>
                  </a:lnTo>
                  <a:lnTo>
                    <a:pt x="2203" y="3838"/>
                  </a:lnTo>
                  <a:lnTo>
                    <a:pt x="1869" y="3838"/>
                  </a:lnTo>
                  <a:lnTo>
                    <a:pt x="1535" y="3804"/>
                  </a:lnTo>
                  <a:lnTo>
                    <a:pt x="1202" y="3771"/>
                  </a:lnTo>
                  <a:lnTo>
                    <a:pt x="902" y="3637"/>
                  </a:lnTo>
                  <a:lnTo>
                    <a:pt x="768" y="3571"/>
                  </a:lnTo>
                  <a:lnTo>
                    <a:pt x="635" y="3471"/>
                  </a:lnTo>
                  <a:lnTo>
                    <a:pt x="535" y="3337"/>
                  </a:lnTo>
                  <a:lnTo>
                    <a:pt x="501" y="3204"/>
                  </a:lnTo>
                  <a:lnTo>
                    <a:pt x="468" y="3070"/>
                  </a:lnTo>
                  <a:lnTo>
                    <a:pt x="501" y="2903"/>
                  </a:lnTo>
                  <a:lnTo>
                    <a:pt x="568" y="2770"/>
                  </a:lnTo>
                  <a:lnTo>
                    <a:pt x="668" y="2636"/>
                  </a:lnTo>
                  <a:lnTo>
                    <a:pt x="801" y="2536"/>
                  </a:lnTo>
                  <a:lnTo>
                    <a:pt x="968" y="2470"/>
                  </a:lnTo>
                  <a:lnTo>
                    <a:pt x="1102" y="2403"/>
                  </a:lnTo>
                  <a:lnTo>
                    <a:pt x="1269" y="2370"/>
                  </a:lnTo>
                  <a:lnTo>
                    <a:pt x="1936" y="2370"/>
                  </a:lnTo>
                  <a:lnTo>
                    <a:pt x="2036" y="2336"/>
                  </a:lnTo>
                  <a:lnTo>
                    <a:pt x="2103" y="2303"/>
                  </a:lnTo>
                  <a:lnTo>
                    <a:pt x="2837" y="2303"/>
                  </a:lnTo>
                  <a:lnTo>
                    <a:pt x="3537" y="2269"/>
                  </a:lnTo>
                  <a:lnTo>
                    <a:pt x="5039" y="2269"/>
                  </a:lnTo>
                  <a:lnTo>
                    <a:pt x="5439" y="2236"/>
                  </a:lnTo>
                  <a:lnTo>
                    <a:pt x="5839" y="2203"/>
                  </a:lnTo>
                  <a:lnTo>
                    <a:pt x="6240" y="2136"/>
                  </a:lnTo>
                  <a:lnTo>
                    <a:pt x="6573" y="2069"/>
                  </a:lnTo>
                  <a:close/>
                  <a:moveTo>
                    <a:pt x="2336" y="1"/>
                  </a:moveTo>
                  <a:lnTo>
                    <a:pt x="2003" y="34"/>
                  </a:lnTo>
                  <a:lnTo>
                    <a:pt x="1669" y="68"/>
                  </a:lnTo>
                  <a:lnTo>
                    <a:pt x="1369" y="168"/>
                  </a:lnTo>
                  <a:lnTo>
                    <a:pt x="1068" y="268"/>
                  </a:lnTo>
                  <a:lnTo>
                    <a:pt x="868" y="334"/>
                  </a:lnTo>
                  <a:lnTo>
                    <a:pt x="735" y="435"/>
                  </a:lnTo>
                  <a:lnTo>
                    <a:pt x="601" y="535"/>
                  </a:lnTo>
                  <a:lnTo>
                    <a:pt x="468" y="668"/>
                  </a:lnTo>
                  <a:lnTo>
                    <a:pt x="401" y="768"/>
                  </a:lnTo>
                  <a:lnTo>
                    <a:pt x="334" y="902"/>
                  </a:lnTo>
                  <a:lnTo>
                    <a:pt x="268" y="1035"/>
                  </a:lnTo>
                  <a:lnTo>
                    <a:pt x="268" y="1169"/>
                  </a:lnTo>
                  <a:lnTo>
                    <a:pt x="268" y="1269"/>
                  </a:lnTo>
                  <a:lnTo>
                    <a:pt x="268" y="1402"/>
                  </a:lnTo>
                  <a:lnTo>
                    <a:pt x="301" y="1536"/>
                  </a:lnTo>
                  <a:lnTo>
                    <a:pt x="368" y="1636"/>
                  </a:lnTo>
                  <a:lnTo>
                    <a:pt x="468" y="1769"/>
                  </a:lnTo>
                  <a:lnTo>
                    <a:pt x="568" y="1869"/>
                  </a:lnTo>
                  <a:lnTo>
                    <a:pt x="801" y="2036"/>
                  </a:lnTo>
                  <a:lnTo>
                    <a:pt x="535" y="2169"/>
                  </a:lnTo>
                  <a:lnTo>
                    <a:pt x="401" y="2269"/>
                  </a:lnTo>
                  <a:lnTo>
                    <a:pt x="268" y="2370"/>
                  </a:lnTo>
                  <a:lnTo>
                    <a:pt x="201" y="2470"/>
                  </a:lnTo>
                  <a:lnTo>
                    <a:pt x="101" y="2603"/>
                  </a:lnTo>
                  <a:lnTo>
                    <a:pt x="34" y="2770"/>
                  </a:lnTo>
                  <a:lnTo>
                    <a:pt x="1" y="2937"/>
                  </a:lnTo>
                  <a:lnTo>
                    <a:pt x="1" y="3104"/>
                  </a:lnTo>
                  <a:lnTo>
                    <a:pt x="1" y="3270"/>
                  </a:lnTo>
                  <a:lnTo>
                    <a:pt x="34" y="3404"/>
                  </a:lnTo>
                  <a:lnTo>
                    <a:pt x="101" y="3537"/>
                  </a:lnTo>
                  <a:lnTo>
                    <a:pt x="268" y="3737"/>
                  </a:lnTo>
                  <a:lnTo>
                    <a:pt x="501" y="3938"/>
                  </a:lnTo>
                  <a:lnTo>
                    <a:pt x="735" y="4071"/>
                  </a:lnTo>
                  <a:lnTo>
                    <a:pt x="1035" y="4171"/>
                  </a:lnTo>
                  <a:lnTo>
                    <a:pt x="1302" y="4238"/>
                  </a:lnTo>
                  <a:lnTo>
                    <a:pt x="1602" y="4271"/>
                  </a:lnTo>
                  <a:lnTo>
                    <a:pt x="1702" y="4271"/>
                  </a:lnTo>
                  <a:lnTo>
                    <a:pt x="1869" y="4571"/>
                  </a:lnTo>
                  <a:lnTo>
                    <a:pt x="2069" y="4838"/>
                  </a:lnTo>
                  <a:lnTo>
                    <a:pt x="2303" y="5039"/>
                  </a:lnTo>
                  <a:lnTo>
                    <a:pt x="2570" y="5239"/>
                  </a:lnTo>
                  <a:lnTo>
                    <a:pt x="2870" y="5372"/>
                  </a:lnTo>
                  <a:lnTo>
                    <a:pt x="3170" y="5472"/>
                  </a:lnTo>
                  <a:lnTo>
                    <a:pt x="3504" y="5539"/>
                  </a:lnTo>
                  <a:lnTo>
                    <a:pt x="4138" y="5539"/>
                  </a:lnTo>
                  <a:lnTo>
                    <a:pt x="4471" y="5439"/>
                  </a:lnTo>
                  <a:lnTo>
                    <a:pt x="4772" y="5305"/>
                  </a:lnTo>
                  <a:lnTo>
                    <a:pt x="5039" y="5139"/>
                  </a:lnTo>
                  <a:lnTo>
                    <a:pt x="5272" y="4905"/>
                  </a:lnTo>
                  <a:lnTo>
                    <a:pt x="5472" y="4672"/>
                  </a:lnTo>
                  <a:lnTo>
                    <a:pt x="5606" y="4371"/>
                  </a:lnTo>
                  <a:lnTo>
                    <a:pt x="5672" y="4038"/>
                  </a:lnTo>
                  <a:lnTo>
                    <a:pt x="6073" y="3971"/>
                  </a:lnTo>
                  <a:lnTo>
                    <a:pt x="6440" y="3838"/>
                  </a:lnTo>
                  <a:lnTo>
                    <a:pt x="6607" y="3771"/>
                  </a:lnTo>
                  <a:lnTo>
                    <a:pt x="6740" y="3671"/>
                  </a:lnTo>
                  <a:lnTo>
                    <a:pt x="6873" y="3537"/>
                  </a:lnTo>
                  <a:lnTo>
                    <a:pt x="7007" y="3404"/>
                  </a:lnTo>
                  <a:lnTo>
                    <a:pt x="7107" y="3237"/>
                  </a:lnTo>
                  <a:lnTo>
                    <a:pt x="7174" y="3037"/>
                  </a:lnTo>
                  <a:lnTo>
                    <a:pt x="7240" y="2837"/>
                  </a:lnTo>
                  <a:lnTo>
                    <a:pt x="7240" y="2636"/>
                  </a:lnTo>
                  <a:lnTo>
                    <a:pt x="7207" y="2436"/>
                  </a:lnTo>
                  <a:lnTo>
                    <a:pt x="7174" y="2236"/>
                  </a:lnTo>
                  <a:lnTo>
                    <a:pt x="7107" y="2069"/>
                  </a:lnTo>
                  <a:lnTo>
                    <a:pt x="7007" y="1869"/>
                  </a:lnTo>
                  <a:lnTo>
                    <a:pt x="7174" y="1769"/>
                  </a:lnTo>
                  <a:lnTo>
                    <a:pt x="7307" y="1636"/>
                  </a:lnTo>
                  <a:lnTo>
                    <a:pt x="7407" y="1536"/>
                  </a:lnTo>
                  <a:lnTo>
                    <a:pt x="7474" y="1402"/>
                  </a:lnTo>
                  <a:lnTo>
                    <a:pt x="7507" y="1269"/>
                  </a:lnTo>
                  <a:lnTo>
                    <a:pt x="7507" y="1135"/>
                  </a:lnTo>
                  <a:lnTo>
                    <a:pt x="7474" y="1002"/>
                  </a:lnTo>
                  <a:lnTo>
                    <a:pt x="7441" y="902"/>
                  </a:lnTo>
                  <a:lnTo>
                    <a:pt x="7341" y="735"/>
                  </a:lnTo>
                  <a:lnTo>
                    <a:pt x="7240" y="601"/>
                  </a:lnTo>
                  <a:lnTo>
                    <a:pt x="7107" y="468"/>
                  </a:lnTo>
                  <a:lnTo>
                    <a:pt x="6940" y="368"/>
                  </a:lnTo>
                  <a:lnTo>
                    <a:pt x="6773" y="268"/>
                  </a:lnTo>
                  <a:lnTo>
                    <a:pt x="6573" y="201"/>
                  </a:lnTo>
                  <a:lnTo>
                    <a:pt x="6373" y="134"/>
                  </a:lnTo>
                  <a:lnTo>
                    <a:pt x="6206" y="134"/>
                  </a:lnTo>
                  <a:lnTo>
                    <a:pt x="5239" y="68"/>
                  </a:lnTo>
                  <a:lnTo>
                    <a:pt x="427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377400" y="3164825"/>
              <a:ext cx="40050" cy="42575"/>
            </a:xfrm>
            <a:custGeom>
              <a:rect b="b" l="l" r="r" t="t"/>
              <a:pathLst>
                <a:path extrusionOk="0" h="1703" w="1602">
                  <a:moveTo>
                    <a:pt x="234" y="1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34" y="167"/>
                  </a:lnTo>
                  <a:lnTo>
                    <a:pt x="1" y="234"/>
                  </a:lnTo>
                  <a:lnTo>
                    <a:pt x="34" y="334"/>
                  </a:lnTo>
                  <a:lnTo>
                    <a:pt x="67" y="401"/>
                  </a:lnTo>
                  <a:lnTo>
                    <a:pt x="401" y="668"/>
                  </a:lnTo>
                  <a:lnTo>
                    <a:pt x="668" y="968"/>
                  </a:lnTo>
                  <a:lnTo>
                    <a:pt x="968" y="1302"/>
                  </a:lnTo>
                  <a:lnTo>
                    <a:pt x="1001" y="1368"/>
                  </a:lnTo>
                  <a:lnTo>
                    <a:pt x="1035" y="1368"/>
                  </a:lnTo>
                  <a:lnTo>
                    <a:pt x="1068" y="1435"/>
                  </a:lnTo>
                  <a:lnTo>
                    <a:pt x="1168" y="1602"/>
                  </a:lnTo>
                  <a:lnTo>
                    <a:pt x="1235" y="1669"/>
                  </a:lnTo>
                  <a:lnTo>
                    <a:pt x="1335" y="1702"/>
                  </a:lnTo>
                  <a:lnTo>
                    <a:pt x="1402" y="1702"/>
                  </a:lnTo>
                  <a:lnTo>
                    <a:pt x="1502" y="1669"/>
                  </a:lnTo>
                  <a:lnTo>
                    <a:pt x="1569" y="1602"/>
                  </a:lnTo>
                  <a:lnTo>
                    <a:pt x="1602" y="1535"/>
                  </a:lnTo>
                  <a:lnTo>
                    <a:pt x="1602" y="1435"/>
                  </a:lnTo>
                  <a:lnTo>
                    <a:pt x="1569" y="1368"/>
                  </a:lnTo>
                  <a:lnTo>
                    <a:pt x="1302" y="1001"/>
                  </a:lnTo>
                  <a:lnTo>
                    <a:pt x="1035" y="668"/>
                  </a:lnTo>
                  <a:lnTo>
                    <a:pt x="735" y="368"/>
                  </a:lnTo>
                  <a:lnTo>
                    <a:pt x="401" y="67"/>
                  </a:lnTo>
                  <a:lnTo>
                    <a:pt x="334" y="34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429950" y="3123125"/>
              <a:ext cx="35050" cy="44225"/>
            </a:xfrm>
            <a:custGeom>
              <a:rect b="b" l="l" r="r" t="t"/>
              <a:pathLst>
                <a:path extrusionOk="0" h="1769" w="1402">
                  <a:moveTo>
                    <a:pt x="234" y="0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0" y="301"/>
                  </a:lnTo>
                  <a:lnTo>
                    <a:pt x="67" y="401"/>
                  </a:lnTo>
                  <a:lnTo>
                    <a:pt x="534" y="1001"/>
                  </a:lnTo>
                  <a:lnTo>
                    <a:pt x="968" y="1669"/>
                  </a:lnTo>
                  <a:lnTo>
                    <a:pt x="1035" y="1735"/>
                  </a:lnTo>
                  <a:lnTo>
                    <a:pt x="1135" y="1769"/>
                  </a:lnTo>
                  <a:lnTo>
                    <a:pt x="1201" y="1769"/>
                  </a:lnTo>
                  <a:lnTo>
                    <a:pt x="1302" y="1735"/>
                  </a:lnTo>
                  <a:lnTo>
                    <a:pt x="1368" y="1669"/>
                  </a:lnTo>
                  <a:lnTo>
                    <a:pt x="1402" y="1602"/>
                  </a:lnTo>
                  <a:lnTo>
                    <a:pt x="1402" y="1502"/>
                  </a:lnTo>
                  <a:lnTo>
                    <a:pt x="1368" y="1435"/>
                  </a:lnTo>
                  <a:lnTo>
                    <a:pt x="901" y="734"/>
                  </a:lnTo>
                  <a:lnTo>
                    <a:pt x="401" y="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528375" y="3099775"/>
              <a:ext cx="11700" cy="65900"/>
            </a:xfrm>
            <a:custGeom>
              <a:rect b="b" l="l" r="r" t="t"/>
              <a:pathLst>
                <a:path extrusionOk="0" h="2636" w="468">
                  <a:moveTo>
                    <a:pt x="134" y="0"/>
                  </a:moveTo>
                  <a:lnTo>
                    <a:pt x="67" y="34"/>
                  </a:lnTo>
                  <a:lnTo>
                    <a:pt x="0" y="100"/>
                  </a:lnTo>
                  <a:lnTo>
                    <a:pt x="0" y="200"/>
                  </a:lnTo>
                  <a:lnTo>
                    <a:pt x="0" y="2402"/>
                  </a:lnTo>
                  <a:lnTo>
                    <a:pt x="0" y="2502"/>
                  </a:lnTo>
                  <a:lnTo>
                    <a:pt x="67" y="2569"/>
                  </a:lnTo>
                  <a:lnTo>
                    <a:pt x="134" y="2636"/>
                  </a:lnTo>
                  <a:lnTo>
                    <a:pt x="300" y="2636"/>
                  </a:lnTo>
                  <a:lnTo>
                    <a:pt x="367" y="2569"/>
                  </a:lnTo>
                  <a:lnTo>
                    <a:pt x="434" y="2502"/>
                  </a:lnTo>
                  <a:lnTo>
                    <a:pt x="467" y="2402"/>
                  </a:lnTo>
                  <a:lnTo>
                    <a:pt x="467" y="200"/>
                  </a:lnTo>
                  <a:lnTo>
                    <a:pt x="434" y="100"/>
                  </a:lnTo>
                  <a:lnTo>
                    <a:pt x="367" y="34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581750" y="3134800"/>
              <a:ext cx="19200" cy="38400"/>
            </a:xfrm>
            <a:custGeom>
              <a:rect b="b" l="l" r="r" t="t"/>
              <a:pathLst>
                <a:path extrusionOk="0" h="1536" w="768">
                  <a:moveTo>
                    <a:pt x="501" y="1"/>
                  </a:moveTo>
                  <a:lnTo>
                    <a:pt x="401" y="34"/>
                  </a:lnTo>
                  <a:lnTo>
                    <a:pt x="334" y="101"/>
                  </a:lnTo>
                  <a:lnTo>
                    <a:pt x="301" y="167"/>
                  </a:lnTo>
                  <a:lnTo>
                    <a:pt x="0" y="1235"/>
                  </a:lnTo>
                  <a:lnTo>
                    <a:pt x="0" y="1335"/>
                  </a:lnTo>
                  <a:lnTo>
                    <a:pt x="34" y="1435"/>
                  </a:lnTo>
                  <a:lnTo>
                    <a:pt x="67" y="1502"/>
                  </a:lnTo>
                  <a:lnTo>
                    <a:pt x="167" y="1535"/>
                  </a:lnTo>
                  <a:lnTo>
                    <a:pt x="234" y="1535"/>
                  </a:lnTo>
                  <a:lnTo>
                    <a:pt x="334" y="1502"/>
                  </a:lnTo>
                  <a:lnTo>
                    <a:pt x="401" y="1468"/>
                  </a:lnTo>
                  <a:lnTo>
                    <a:pt x="434" y="1368"/>
                  </a:lnTo>
                  <a:lnTo>
                    <a:pt x="734" y="301"/>
                  </a:lnTo>
                  <a:lnTo>
                    <a:pt x="768" y="201"/>
                  </a:lnTo>
                  <a:lnTo>
                    <a:pt x="734" y="134"/>
                  </a:lnTo>
                  <a:lnTo>
                    <a:pt x="668" y="67"/>
                  </a:lnTo>
                  <a:lnTo>
                    <a:pt x="601" y="34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634300" y="3172325"/>
              <a:ext cx="33375" cy="42575"/>
            </a:xfrm>
            <a:custGeom>
              <a:rect b="b" l="l" r="r" t="t"/>
              <a:pathLst>
                <a:path extrusionOk="0" h="1703" w="1335">
                  <a:moveTo>
                    <a:pt x="1034" y="1"/>
                  </a:moveTo>
                  <a:lnTo>
                    <a:pt x="968" y="68"/>
                  </a:lnTo>
                  <a:lnTo>
                    <a:pt x="467" y="701"/>
                  </a:lnTo>
                  <a:lnTo>
                    <a:pt x="34" y="1369"/>
                  </a:lnTo>
                  <a:lnTo>
                    <a:pt x="0" y="1469"/>
                  </a:lnTo>
                  <a:lnTo>
                    <a:pt x="0" y="1536"/>
                  </a:lnTo>
                  <a:lnTo>
                    <a:pt x="34" y="1636"/>
                  </a:lnTo>
                  <a:lnTo>
                    <a:pt x="100" y="1669"/>
                  </a:lnTo>
                  <a:lnTo>
                    <a:pt x="200" y="1702"/>
                  </a:lnTo>
                  <a:lnTo>
                    <a:pt x="267" y="1702"/>
                  </a:lnTo>
                  <a:lnTo>
                    <a:pt x="367" y="1669"/>
                  </a:lnTo>
                  <a:lnTo>
                    <a:pt x="434" y="1602"/>
                  </a:lnTo>
                  <a:lnTo>
                    <a:pt x="834" y="968"/>
                  </a:lnTo>
                  <a:lnTo>
                    <a:pt x="934" y="802"/>
                  </a:lnTo>
                  <a:lnTo>
                    <a:pt x="1001" y="735"/>
                  </a:lnTo>
                  <a:lnTo>
                    <a:pt x="1001" y="701"/>
                  </a:lnTo>
                  <a:lnTo>
                    <a:pt x="1034" y="701"/>
                  </a:lnTo>
                  <a:lnTo>
                    <a:pt x="1268" y="401"/>
                  </a:lnTo>
                  <a:lnTo>
                    <a:pt x="1335" y="301"/>
                  </a:lnTo>
                  <a:lnTo>
                    <a:pt x="1335" y="234"/>
                  </a:lnTo>
                  <a:lnTo>
                    <a:pt x="1335" y="134"/>
                  </a:lnTo>
                  <a:lnTo>
                    <a:pt x="1268" y="68"/>
                  </a:lnTo>
                  <a:lnTo>
                    <a:pt x="1201" y="34"/>
                  </a:lnTo>
                  <a:lnTo>
                    <a:pt x="11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674325" y="3236550"/>
              <a:ext cx="26725" cy="21725"/>
            </a:xfrm>
            <a:custGeom>
              <a:rect b="b" l="l" r="r" t="t"/>
              <a:pathLst>
                <a:path extrusionOk="0" h="869" w="1069">
                  <a:moveTo>
                    <a:pt x="801" y="1"/>
                  </a:moveTo>
                  <a:lnTo>
                    <a:pt x="701" y="34"/>
                  </a:lnTo>
                  <a:lnTo>
                    <a:pt x="101" y="434"/>
                  </a:lnTo>
                  <a:lnTo>
                    <a:pt x="34" y="501"/>
                  </a:lnTo>
                  <a:lnTo>
                    <a:pt x="1" y="568"/>
                  </a:lnTo>
                  <a:lnTo>
                    <a:pt x="1" y="668"/>
                  </a:lnTo>
                  <a:lnTo>
                    <a:pt x="34" y="768"/>
                  </a:lnTo>
                  <a:lnTo>
                    <a:pt x="101" y="835"/>
                  </a:lnTo>
                  <a:lnTo>
                    <a:pt x="167" y="868"/>
                  </a:lnTo>
                  <a:lnTo>
                    <a:pt x="268" y="868"/>
                  </a:lnTo>
                  <a:lnTo>
                    <a:pt x="334" y="835"/>
                  </a:lnTo>
                  <a:lnTo>
                    <a:pt x="935" y="434"/>
                  </a:lnTo>
                  <a:lnTo>
                    <a:pt x="1001" y="368"/>
                  </a:lnTo>
                  <a:lnTo>
                    <a:pt x="1035" y="301"/>
                  </a:lnTo>
                  <a:lnTo>
                    <a:pt x="1068" y="201"/>
                  </a:lnTo>
                  <a:lnTo>
                    <a:pt x="1035" y="101"/>
                  </a:lnTo>
                  <a:lnTo>
                    <a:pt x="968" y="34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640125" y="3318300"/>
              <a:ext cx="20875" cy="51725"/>
            </a:xfrm>
            <a:custGeom>
              <a:rect b="b" l="l" r="r" t="t"/>
              <a:pathLst>
                <a:path extrusionOk="0" h="2069" w="835">
                  <a:moveTo>
                    <a:pt x="468" y="0"/>
                  </a:moveTo>
                  <a:lnTo>
                    <a:pt x="401" y="67"/>
                  </a:lnTo>
                  <a:lnTo>
                    <a:pt x="334" y="134"/>
                  </a:lnTo>
                  <a:lnTo>
                    <a:pt x="301" y="200"/>
                  </a:lnTo>
                  <a:lnTo>
                    <a:pt x="301" y="301"/>
                  </a:lnTo>
                  <a:lnTo>
                    <a:pt x="368" y="467"/>
                  </a:lnTo>
                  <a:lnTo>
                    <a:pt x="368" y="668"/>
                  </a:lnTo>
                  <a:lnTo>
                    <a:pt x="368" y="868"/>
                  </a:lnTo>
                  <a:lnTo>
                    <a:pt x="368" y="968"/>
                  </a:lnTo>
                  <a:lnTo>
                    <a:pt x="368" y="1001"/>
                  </a:lnTo>
                  <a:lnTo>
                    <a:pt x="301" y="1201"/>
                  </a:lnTo>
                  <a:lnTo>
                    <a:pt x="234" y="1368"/>
                  </a:lnTo>
                  <a:lnTo>
                    <a:pt x="168" y="1535"/>
                  </a:lnTo>
                  <a:lnTo>
                    <a:pt x="67" y="1668"/>
                  </a:lnTo>
                  <a:lnTo>
                    <a:pt x="1" y="1768"/>
                  </a:lnTo>
                  <a:lnTo>
                    <a:pt x="1" y="1835"/>
                  </a:lnTo>
                  <a:lnTo>
                    <a:pt x="1" y="1935"/>
                  </a:lnTo>
                  <a:lnTo>
                    <a:pt x="67" y="2002"/>
                  </a:lnTo>
                  <a:lnTo>
                    <a:pt x="134" y="2035"/>
                  </a:lnTo>
                  <a:lnTo>
                    <a:pt x="234" y="2069"/>
                  </a:lnTo>
                  <a:lnTo>
                    <a:pt x="301" y="2069"/>
                  </a:lnTo>
                  <a:lnTo>
                    <a:pt x="368" y="2002"/>
                  </a:lnTo>
                  <a:lnTo>
                    <a:pt x="535" y="1802"/>
                  </a:lnTo>
                  <a:lnTo>
                    <a:pt x="635" y="1602"/>
                  </a:lnTo>
                  <a:lnTo>
                    <a:pt x="735" y="1368"/>
                  </a:lnTo>
                  <a:lnTo>
                    <a:pt x="801" y="1135"/>
                  </a:lnTo>
                  <a:lnTo>
                    <a:pt x="835" y="901"/>
                  </a:lnTo>
                  <a:lnTo>
                    <a:pt x="835" y="668"/>
                  </a:lnTo>
                  <a:lnTo>
                    <a:pt x="801" y="401"/>
                  </a:lnTo>
                  <a:lnTo>
                    <a:pt x="768" y="167"/>
                  </a:lnTo>
                  <a:lnTo>
                    <a:pt x="701" y="100"/>
                  </a:lnTo>
                  <a:lnTo>
                    <a:pt x="635" y="34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409100" y="3271575"/>
              <a:ext cx="26700" cy="51750"/>
            </a:xfrm>
            <a:custGeom>
              <a:rect b="b" l="l" r="r" t="t"/>
              <a:pathLst>
                <a:path extrusionOk="0" h="2070" w="1068">
                  <a:moveTo>
                    <a:pt x="267" y="1"/>
                  </a:moveTo>
                  <a:lnTo>
                    <a:pt x="200" y="34"/>
                  </a:lnTo>
                  <a:lnTo>
                    <a:pt x="134" y="101"/>
                  </a:lnTo>
                  <a:lnTo>
                    <a:pt x="100" y="168"/>
                  </a:lnTo>
                  <a:lnTo>
                    <a:pt x="34" y="435"/>
                  </a:lnTo>
                  <a:lnTo>
                    <a:pt x="0" y="702"/>
                  </a:lnTo>
                  <a:lnTo>
                    <a:pt x="34" y="968"/>
                  </a:lnTo>
                  <a:lnTo>
                    <a:pt x="100" y="1235"/>
                  </a:lnTo>
                  <a:lnTo>
                    <a:pt x="200" y="1469"/>
                  </a:lnTo>
                  <a:lnTo>
                    <a:pt x="334" y="1669"/>
                  </a:lnTo>
                  <a:lnTo>
                    <a:pt x="501" y="1869"/>
                  </a:lnTo>
                  <a:lnTo>
                    <a:pt x="734" y="2036"/>
                  </a:lnTo>
                  <a:lnTo>
                    <a:pt x="801" y="2069"/>
                  </a:lnTo>
                  <a:lnTo>
                    <a:pt x="901" y="2069"/>
                  </a:lnTo>
                  <a:lnTo>
                    <a:pt x="968" y="2036"/>
                  </a:lnTo>
                  <a:lnTo>
                    <a:pt x="1035" y="1969"/>
                  </a:lnTo>
                  <a:lnTo>
                    <a:pt x="1068" y="1869"/>
                  </a:lnTo>
                  <a:lnTo>
                    <a:pt x="1068" y="1769"/>
                  </a:lnTo>
                  <a:lnTo>
                    <a:pt x="1035" y="1702"/>
                  </a:lnTo>
                  <a:lnTo>
                    <a:pt x="968" y="1636"/>
                  </a:lnTo>
                  <a:lnTo>
                    <a:pt x="901" y="1602"/>
                  </a:lnTo>
                  <a:lnTo>
                    <a:pt x="801" y="1536"/>
                  </a:lnTo>
                  <a:lnTo>
                    <a:pt x="734" y="1469"/>
                  </a:lnTo>
                  <a:lnTo>
                    <a:pt x="701" y="1436"/>
                  </a:lnTo>
                  <a:lnTo>
                    <a:pt x="701" y="1402"/>
                  </a:lnTo>
                  <a:lnTo>
                    <a:pt x="601" y="1235"/>
                  </a:lnTo>
                  <a:lnTo>
                    <a:pt x="567" y="1169"/>
                  </a:lnTo>
                  <a:lnTo>
                    <a:pt x="534" y="1169"/>
                  </a:lnTo>
                  <a:lnTo>
                    <a:pt x="501" y="1069"/>
                  </a:lnTo>
                  <a:lnTo>
                    <a:pt x="467" y="868"/>
                  </a:lnTo>
                  <a:lnTo>
                    <a:pt x="467" y="835"/>
                  </a:lnTo>
                  <a:lnTo>
                    <a:pt x="467" y="802"/>
                  </a:lnTo>
                  <a:lnTo>
                    <a:pt x="467" y="702"/>
                  </a:lnTo>
                  <a:lnTo>
                    <a:pt x="467" y="568"/>
                  </a:lnTo>
                  <a:lnTo>
                    <a:pt x="467" y="501"/>
                  </a:lnTo>
                  <a:lnTo>
                    <a:pt x="534" y="301"/>
                  </a:lnTo>
                  <a:lnTo>
                    <a:pt x="534" y="201"/>
                  </a:lnTo>
                  <a:lnTo>
                    <a:pt x="501" y="134"/>
                  </a:lnTo>
                  <a:lnTo>
                    <a:pt x="467" y="68"/>
                  </a:lnTo>
                  <a:lnTo>
                    <a:pt x="367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445800" y="3382525"/>
              <a:ext cx="25" cy="850"/>
            </a:xfrm>
            <a:custGeom>
              <a:rect b="b" l="l" r="r" t="t"/>
              <a:pathLst>
                <a:path extrusionOk="0" h="34" w="1">
                  <a:moveTo>
                    <a:pt x="0" y="0"/>
                  </a:move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416600" y="3373350"/>
              <a:ext cx="42575" cy="21700"/>
            </a:xfrm>
            <a:custGeom>
              <a:rect b="b" l="l" r="r" t="t"/>
              <a:pathLst>
                <a:path extrusionOk="0" h="868" w="1703">
                  <a:moveTo>
                    <a:pt x="201" y="0"/>
                  </a:moveTo>
                  <a:lnTo>
                    <a:pt x="101" y="34"/>
                  </a:lnTo>
                  <a:lnTo>
                    <a:pt x="34" y="100"/>
                  </a:lnTo>
                  <a:lnTo>
                    <a:pt x="1" y="200"/>
                  </a:lnTo>
                  <a:lnTo>
                    <a:pt x="1" y="267"/>
                  </a:lnTo>
                  <a:lnTo>
                    <a:pt x="34" y="367"/>
                  </a:lnTo>
                  <a:lnTo>
                    <a:pt x="167" y="567"/>
                  </a:lnTo>
                  <a:lnTo>
                    <a:pt x="334" y="701"/>
                  </a:lnTo>
                  <a:lnTo>
                    <a:pt x="534" y="801"/>
                  </a:lnTo>
                  <a:lnTo>
                    <a:pt x="768" y="868"/>
                  </a:lnTo>
                  <a:lnTo>
                    <a:pt x="1001" y="868"/>
                  </a:lnTo>
                  <a:lnTo>
                    <a:pt x="1202" y="834"/>
                  </a:lnTo>
                  <a:lnTo>
                    <a:pt x="1435" y="768"/>
                  </a:lnTo>
                  <a:lnTo>
                    <a:pt x="1635" y="634"/>
                  </a:lnTo>
                  <a:lnTo>
                    <a:pt x="1669" y="567"/>
                  </a:lnTo>
                  <a:lnTo>
                    <a:pt x="1702" y="467"/>
                  </a:lnTo>
                  <a:lnTo>
                    <a:pt x="1669" y="367"/>
                  </a:lnTo>
                  <a:lnTo>
                    <a:pt x="1635" y="300"/>
                  </a:lnTo>
                  <a:lnTo>
                    <a:pt x="1535" y="267"/>
                  </a:lnTo>
                  <a:lnTo>
                    <a:pt x="1469" y="234"/>
                  </a:lnTo>
                  <a:lnTo>
                    <a:pt x="1368" y="267"/>
                  </a:lnTo>
                  <a:lnTo>
                    <a:pt x="1302" y="300"/>
                  </a:lnTo>
                  <a:lnTo>
                    <a:pt x="1268" y="334"/>
                  </a:lnTo>
                  <a:lnTo>
                    <a:pt x="1202" y="367"/>
                  </a:lnTo>
                  <a:lnTo>
                    <a:pt x="1168" y="367"/>
                  </a:lnTo>
                  <a:lnTo>
                    <a:pt x="1168" y="401"/>
                  </a:lnTo>
                  <a:lnTo>
                    <a:pt x="1068" y="401"/>
                  </a:lnTo>
                  <a:lnTo>
                    <a:pt x="1035" y="434"/>
                  </a:lnTo>
                  <a:lnTo>
                    <a:pt x="835" y="434"/>
                  </a:lnTo>
                  <a:lnTo>
                    <a:pt x="668" y="367"/>
                  </a:lnTo>
                  <a:lnTo>
                    <a:pt x="634" y="367"/>
                  </a:lnTo>
                  <a:lnTo>
                    <a:pt x="568" y="300"/>
                  </a:lnTo>
                  <a:lnTo>
                    <a:pt x="534" y="300"/>
                  </a:lnTo>
                  <a:lnTo>
                    <a:pt x="501" y="234"/>
                  </a:lnTo>
                  <a:lnTo>
                    <a:pt x="468" y="200"/>
                  </a:lnTo>
                  <a:lnTo>
                    <a:pt x="401" y="134"/>
                  </a:lnTo>
                  <a:lnTo>
                    <a:pt x="368" y="67"/>
                  </a:lnTo>
                  <a:lnTo>
                    <a:pt x="267" y="3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442450" y="3384175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34"/>
          <p:cNvGrpSpPr/>
          <p:nvPr/>
        </p:nvGrpSpPr>
        <p:grpSpPr>
          <a:xfrm rot="-146173">
            <a:off x="1633413" y="1260044"/>
            <a:ext cx="1024566" cy="2503066"/>
            <a:chOff x="238125" y="1680200"/>
            <a:chExt cx="446225" cy="1090150"/>
          </a:xfrm>
        </p:grpSpPr>
        <p:sp>
          <p:nvSpPr>
            <p:cNvPr id="494" name="Google Shape;494;p34"/>
            <p:cNvSpPr/>
            <p:nvPr/>
          </p:nvSpPr>
          <p:spPr>
            <a:xfrm>
              <a:off x="360725" y="1913725"/>
              <a:ext cx="201025" cy="687300"/>
            </a:xfrm>
            <a:custGeom>
              <a:rect b="b" l="l" r="r" t="t"/>
              <a:pathLst>
                <a:path extrusionOk="0" h="27492" w="8041">
                  <a:moveTo>
                    <a:pt x="4804" y="1"/>
                  </a:moveTo>
                  <a:lnTo>
                    <a:pt x="4604" y="68"/>
                  </a:lnTo>
                  <a:lnTo>
                    <a:pt x="4304" y="168"/>
                  </a:lnTo>
                  <a:lnTo>
                    <a:pt x="4004" y="368"/>
                  </a:lnTo>
                  <a:lnTo>
                    <a:pt x="3737" y="568"/>
                  </a:lnTo>
                  <a:lnTo>
                    <a:pt x="3503" y="802"/>
                  </a:lnTo>
                  <a:lnTo>
                    <a:pt x="3103" y="1269"/>
                  </a:lnTo>
                  <a:lnTo>
                    <a:pt x="2769" y="1736"/>
                  </a:lnTo>
                  <a:lnTo>
                    <a:pt x="2502" y="2269"/>
                  </a:lnTo>
                  <a:lnTo>
                    <a:pt x="2236" y="2803"/>
                  </a:lnTo>
                  <a:lnTo>
                    <a:pt x="2002" y="3337"/>
                  </a:lnTo>
                  <a:lnTo>
                    <a:pt x="1835" y="3904"/>
                  </a:lnTo>
                  <a:lnTo>
                    <a:pt x="1502" y="5072"/>
                  </a:lnTo>
                  <a:lnTo>
                    <a:pt x="1135" y="6540"/>
                  </a:lnTo>
                  <a:lnTo>
                    <a:pt x="834" y="8008"/>
                  </a:lnTo>
                  <a:lnTo>
                    <a:pt x="567" y="9476"/>
                  </a:lnTo>
                  <a:lnTo>
                    <a:pt x="367" y="10977"/>
                  </a:lnTo>
                  <a:lnTo>
                    <a:pt x="200" y="12478"/>
                  </a:lnTo>
                  <a:lnTo>
                    <a:pt x="67" y="13980"/>
                  </a:lnTo>
                  <a:lnTo>
                    <a:pt x="0" y="15481"/>
                  </a:lnTo>
                  <a:lnTo>
                    <a:pt x="0" y="16982"/>
                  </a:lnTo>
                  <a:lnTo>
                    <a:pt x="0" y="18183"/>
                  </a:lnTo>
                  <a:lnTo>
                    <a:pt x="67" y="19451"/>
                  </a:lnTo>
                  <a:lnTo>
                    <a:pt x="167" y="20752"/>
                  </a:lnTo>
                  <a:lnTo>
                    <a:pt x="267" y="21420"/>
                  </a:lnTo>
                  <a:lnTo>
                    <a:pt x="367" y="22087"/>
                  </a:lnTo>
                  <a:lnTo>
                    <a:pt x="501" y="22721"/>
                  </a:lnTo>
                  <a:lnTo>
                    <a:pt x="668" y="23355"/>
                  </a:lnTo>
                  <a:lnTo>
                    <a:pt x="834" y="23988"/>
                  </a:lnTo>
                  <a:lnTo>
                    <a:pt x="1068" y="24589"/>
                  </a:lnTo>
                  <a:lnTo>
                    <a:pt x="1301" y="25190"/>
                  </a:lnTo>
                  <a:lnTo>
                    <a:pt x="1568" y="25757"/>
                  </a:lnTo>
                  <a:lnTo>
                    <a:pt x="1902" y="26290"/>
                  </a:lnTo>
                  <a:lnTo>
                    <a:pt x="2236" y="26758"/>
                  </a:lnTo>
                  <a:lnTo>
                    <a:pt x="2402" y="26958"/>
                  </a:lnTo>
                  <a:lnTo>
                    <a:pt x="2603" y="27125"/>
                  </a:lnTo>
                  <a:lnTo>
                    <a:pt x="2803" y="27258"/>
                  </a:lnTo>
                  <a:lnTo>
                    <a:pt x="3003" y="27358"/>
                  </a:lnTo>
                  <a:lnTo>
                    <a:pt x="3203" y="27425"/>
                  </a:lnTo>
                  <a:lnTo>
                    <a:pt x="3403" y="27458"/>
                  </a:lnTo>
                  <a:lnTo>
                    <a:pt x="3637" y="27492"/>
                  </a:lnTo>
                  <a:lnTo>
                    <a:pt x="3837" y="27492"/>
                  </a:lnTo>
                  <a:lnTo>
                    <a:pt x="4071" y="27425"/>
                  </a:lnTo>
                  <a:lnTo>
                    <a:pt x="4304" y="27391"/>
                  </a:lnTo>
                  <a:lnTo>
                    <a:pt x="4738" y="27191"/>
                  </a:lnTo>
                  <a:lnTo>
                    <a:pt x="5138" y="26958"/>
                  </a:lnTo>
                  <a:lnTo>
                    <a:pt x="5538" y="26657"/>
                  </a:lnTo>
                  <a:lnTo>
                    <a:pt x="5772" y="26457"/>
                  </a:lnTo>
                  <a:lnTo>
                    <a:pt x="6006" y="26224"/>
                  </a:lnTo>
                  <a:lnTo>
                    <a:pt x="6206" y="25957"/>
                  </a:lnTo>
                  <a:lnTo>
                    <a:pt x="6373" y="25690"/>
                  </a:lnTo>
                  <a:lnTo>
                    <a:pt x="6673" y="25123"/>
                  </a:lnTo>
                  <a:lnTo>
                    <a:pt x="6906" y="24556"/>
                  </a:lnTo>
                  <a:lnTo>
                    <a:pt x="7107" y="23922"/>
                  </a:lnTo>
                  <a:lnTo>
                    <a:pt x="7240" y="23288"/>
                  </a:lnTo>
                  <a:lnTo>
                    <a:pt x="7373" y="22654"/>
                  </a:lnTo>
                  <a:lnTo>
                    <a:pt x="7473" y="22053"/>
                  </a:lnTo>
                  <a:lnTo>
                    <a:pt x="7607" y="20952"/>
                  </a:lnTo>
                  <a:lnTo>
                    <a:pt x="7740" y="19852"/>
                  </a:lnTo>
                  <a:lnTo>
                    <a:pt x="7807" y="18751"/>
                  </a:lnTo>
                  <a:lnTo>
                    <a:pt x="7907" y="17650"/>
                  </a:lnTo>
                  <a:lnTo>
                    <a:pt x="8007" y="15448"/>
                  </a:lnTo>
                  <a:lnTo>
                    <a:pt x="8041" y="13212"/>
                  </a:lnTo>
                  <a:lnTo>
                    <a:pt x="8007" y="11010"/>
                  </a:lnTo>
                  <a:lnTo>
                    <a:pt x="7941" y="8809"/>
                  </a:lnTo>
                  <a:lnTo>
                    <a:pt x="7774" y="4371"/>
                  </a:lnTo>
                  <a:lnTo>
                    <a:pt x="7707" y="3604"/>
                  </a:lnTo>
                  <a:lnTo>
                    <a:pt x="7640" y="2803"/>
                  </a:lnTo>
                  <a:lnTo>
                    <a:pt x="7574" y="2436"/>
                  </a:lnTo>
                  <a:lnTo>
                    <a:pt x="7473" y="2069"/>
                  </a:lnTo>
                  <a:lnTo>
                    <a:pt x="7340" y="1702"/>
                  </a:lnTo>
                  <a:lnTo>
                    <a:pt x="7173" y="1369"/>
                  </a:lnTo>
                  <a:lnTo>
                    <a:pt x="6973" y="1035"/>
                  </a:lnTo>
                  <a:lnTo>
                    <a:pt x="6706" y="735"/>
                  </a:lnTo>
                  <a:lnTo>
                    <a:pt x="6406" y="468"/>
                  </a:lnTo>
                  <a:lnTo>
                    <a:pt x="6072" y="268"/>
                  </a:lnTo>
                  <a:lnTo>
                    <a:pt x="5739" y="101"/>
                  </a:lnTo>
                  <a:lnTo>
                    <a:pt x="537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327350" y="1761100"/>
              <a:ext cx="265275" cy="887475"/>
            </a:xfrm>
            <a:custGeom>
              <a:rect b="b" l="l" r="r" t="t"/>
              <a:pathLst>
                <a:path extrusionOk="0" h="35499" w="10611">
                  <a:moveTo>
                    <a:pt x="5105" y="12778"/>
                  </a:moveTo>
                  <a:lnTo>
                    <a:pt x="5105" y="12845"/>
                  </a:lnTo>
                  <a:lnTo>
                    <a:pt x="5139" y="12945"/>
                  </a:lnTo>
                  <a:lnTo>
                    <a:pt x="5172" y="13212"/>
                  </a:lnTo>
                  <a:lnTo>
                    <a:pt x="5172" y="13512"/>
                  </a:lnTo>
                  <a:lnTo>
                    <a:pt x="5172" y="14113"/>
                  </a:lnTo>
                  <a:lnTo>
                    <a:pt x="5139" y="15347"/>
                  </a:lnTo>
                  <a:lnTo>
                    <a:pt x="5105" y="16582"/>
                  </a:lnTo>
                  <a:lnTo>
                    <a:pt x="5072" y="17115"/>
                  </a:lnTo>
                  <a:lnTo>
                    <a:pt x="5072" y="17683"/>
                  </a:lnTo>
                  <a:lnTo>
                    <a:pt x="5105" y="18216"/>
                  </a:lnTo>
                  <a:lnTo>
                    <a:pt x="5205" y="18750"/>
                  </a:lnTo>
                  <a:lnTo>
                    <a:pt x="5239" y="18950"/>
                  </a:lnTo>
                  <a:lnTo>
                    <a:pt x="5305" y="19184"/>
                  </a:lnTo>
                  <a:lnTo>
                    <a:pt x="5439" y="19384"/>
                  </a:lnTo>
                  <a:lnTo>
                    <a:pt x="5572" y="19584"/>
                  </a:lnTo>
                  <a:lnTo>
                    <a:pt x="5706" y="19684"/>
                  </a:lnTo>
                  <a:lnTo>
                    <a:pt x="5873" y="19718"/>
                  </a:lnTo>
                  <a:lnTo>
                    <a:pt x="6039" y="19684"/>
                  </a:lnTo>
                  <a:lnTo>
                    <a:pt x="6139" y="19651"/>
                  </a:lnTo>
                  <a:lnTo>
                    <a:pt x="6206" y="19584"/>
                  </a:lnTo>
                  <a:lnTo>
                    <a:pt x="6340" y="19384"/>
                  </a:lnTo>
                  <a:lnTo>
                    <a:pt x="6406" y="19184"/>
                  </a:lnTo>
                  <a:lnTo>
                    <a:pt x="6506" y="18717"/>
                  </a:lnTo>
                  <a:lnTo>
                    <a:pt x="6573" y="18216"/>
                  </a:lnTo>
                  <a:lnTo>
                    <a:pt x="6640" y="17716"/>
                  </a:lnTo>
                  <a:lnTo>
                    <a:pt x="6673" y="16615"/>
                  </a:lnTo>
                  <a:lnTo>
                    <a:pt x="6707" y="15547"/>
                  </a:lnTo>
                  <a:lnTo>
                    <a:pt x="6773" y="15014"/>
                  </a:lnTo>
                  <a:lnTo>
                    <a:pt x="6840" y="14480"/>
                  </a:lnTo>
                  <a:lnTo>
                    <a:pt x="6974" y="13946"/>
                  </a:lnTo>
                  <a:lnTo>
                    <a:pt x="7174" y="13446"/>
                  </a:lnTo>
                  <a:lnTo>
                    <a:pt x="7274" y="13279"/>
                  </a:lnTo>
                  <a:lnTo>
                    <a:pt x="7341" y="13212"/>
                  </a:lnTo>
                  <a:lnTo>
                    <a:pt x="7374" y="13212"/>
                  </a:lnTo>
                  <a:lnTo>
                    <a:pt x="7407" y="13245"/>
                  </a:lnTo>
                  <a:lnTo>
                    <a:pt x="7441" y="13312"/>
                  </a:lnTo>
                  <a:lnTo>
                    <a:pt x="7474" y="13412"/>
                  </a:lnTo>
                  <a:lnTo>
                    <a:pt x="7507" y="13612"/>
                  </a:lnTo>
                  <a:lnTo>
                    <a:pt x="7474" y="14213"/>
                  </a:lnTo>
                  <a:lnTo>
                    <a:pt x="7441" y="14813"/>
                  </a:lnTo>
                  <a:lnTo>
                    <a:pt x="7374" y="17216"/>
                  </a:lnTo>
                  <a:lnTo>
                    <a:pt x="7374" y="17749"/>
                  </a:lnTo>
                  <a:lnTo>
                    <a:pt x="7407" y="18283"/>
                  </a:lnTo>
                  <a:lnTo>
                    <a:pt x="7474" y="18817"/>
                  </a:lnTo>
                  <a:lnTo>
                    <a:pt x="7541" y="19050"/>
                  </a:lnTo>
                  <a:lnTo>
                    <a:pt x="7641" y="19317"/>
                  </a:lnTo>
                  <a:lnTo>
                    <a:pt x="7741" y="19484"/>
                  </a:lnTo>
                  <a:lnTo>
                    <a:pt x="7874" y="19618"/>
                  </a:lnTo>
                  <a:lnTo>
                    <a:pt x="7607" y="21119"/>
                  </a:lnTo>
                  <a:lnTo>
                    <a:pt x="7374" y="22620"/>
                  </a:lnTo>
                  <a:lnTo>
                    <a:pt x="7140" y="24122"/>
                  </a:lnTo>
                  <a:lnTo>
                    <a:pt x="6940" y="25623"/>
                  </a:lnTo>
                  <a:lnTo>
                    <a:pt x="6773" y="27124"/>
                  </a:lnTo>
                  <a:lnTo>
                    <a:pt x="6640" y="28626"/>
                  </a:lnTo>
                  <a:lnTo>
                    <a:pt x="6540" y="30127"/>
                  </a:lnTo>
                  <a:lnTo>
                    <a:pt x="6440" y="31662"/>
                  </a:lnTo>
                  <a:lnTo>
                    <a:pt x="6440" y="31728"/>
                  </a:lnTo>
                  <a:lnTo>
                    <a:pt x="4305" y="31895"/>
                  </a:lnTo>
                  <a:lnTo>
                    <a:pt x="3604" y="23154"/>
                  </a:lnTo>
                  <a:lnTo>
                    <a:pt x="3404" y="20185"/>
                  </a:lnTo>
                  <a:lnTo>
                    <a:pt x="3504" y="20118"/>
                  </a:lnTo>
                  <a:lnTo>
                    <a:pt x="3604" y="19985"/>
                  </a:lnTo>
                  <a:lnTo>
                    <a:pt x="3704" y="19851"/>
                  </a:lnTo>
                  <a:lnTo>
                    <a:pt x="3771" y="19718"/>
                  </a:lnTo>
                  <a:lnTo>
                    <a:pt x="3904" y="19251"/>
                  </a:lnTo>
                  <a:lnTo>
                    <a:pt x="4038" y="18717"/>
                  </a:lnTo>
                  <a:lnTo>
                    <a:pt x="4104" y="18216"/>
                  </a:lnTo>
                  <a:lnTo>
                    <a:pt x="4171" y="17683"/>
                  </a:lnTo>
                  <a:lnTo>
                    <a:pt x="4271" y="16615"/>
                  </a:lnTo>
                  <a:lnTo>
                    <a:pt x="4338" y="15514"/>
                  </a:lnTo>
                  <a:lnTo>
                    <a:pt x="4405" y="15014"/>
                  </a:lnTo>
                  <a:lnTo>
                    <a:pt x="4505" y="14480"/>
                  </a:lnTo>
                  <a:lnTo>
                    <a:pt x="4605" y="13946"/>
                  </a:lnTo>
                  <a:lnTo>
                    <a:pt x="4772" y="13446"/>
                  </a:lnTo>
                  <a:lnTo>
                    <a:pt x="4972" y="12945"/>
                  </a:lnTo>
                  <a:lnTo>
                    <a:pt x="5005" y="12845"/>
                  </a:lnTo>
                  <a:lnTo>
                    <a:pt x="5072" y="12778"/>
                  </a:lnTo>
                  <a:close/>
                  <a:moveTo>
                    <a:pt x="5639" y="367"/>
                  </a:moveTo>
                  <a:lnTo>
                    <a:pt x="6039" y="401"/>
                  </a:lnTo>
                  <a:lnTo>
                    <a:pt x="6440" y="468"/>
                  </a:lnTo>
                  <a:lnTo>
                    <a:pt x="6807" y="601"/>
                  </a:lnTo>
                  <a:lnTo>
                    <a:pt x="7174" y="801"/>
                  </a:lnTo>
                  <a:lnTo>
                    <a:pt x="7507" y="1068"/>
                  </a:lnTo>
                  <a:lnTo>
                    <a:pt x="7808" y="1368"/>
                  </a:lnTo>
                  <a:lnTo>
                    <a:pt x="8075" y="1702"/>
                  </a:lnTo>
                  <a:lnTo>
                    <a:pt x="8308" y="2102"/>
                  </a:lnTo>
                  <a:lnTo>
                    <a:pt x="8508" y="2503"/>
                  </a:lnTo>
                  <a:lnTo>
                    <a:pt x="8642" y="2936"/>
                  </a:lnTo>
                  <a:lnTo>
                    <a:pt x="8775" y="3370"/>
                  </a:lnTo>
                  <a:lnTo>
                    <a:pt x="8909" y="3804"/>
                  </a:lnTo>
                  <a:lnTo>
                    <a:pt x="9075" y="4671"/>
                  </a:lnTo>
                  <a:lnTo>
                    <a:pt x="9376" y="6673"/>
                  </a:lnTo>
                  <a:lnTo>
                    <a:pt x="9643" y="8675"/>
                  </a:lnTo>
                  <a:lnTo>
                    <a:pt x="9876" y="10710"/>
                  </a:lnTo>
                  <a:lnTo>
                    <a:pt x="10043" y="12745"/>
                  </a:lnTo>
                  <a:lnTo>
                    <a:pt x="10143" y="14747"/>
                  </a:lnTo>
                  <a:lnTo>
                    <a:pt x="10210" y="16782"/>
                  </a:lnTo>
                  <a:lnTo>
                    <a:pt x="10243" y="18817"/>
                  </a:lnTo>
                  <a:lnTo>
                    <a:pt x="10210" y="20852"/>
                  </a:lnTo>
                  <a:lnTo>
                    <a:pt x="10143" y="22887"/>
                  </a:lnTo>
                  <a:lnTo>
                    <a:pt x="10043" y="24922"/>
                  </a:lnTo>
                  <a:lnTo>
                    <a:pt x="9876" y="26957"/>
                  </a:lnTo>
                  <a:lnTo>
                    <a:pt x="9709" y="28993"/>
                  </a:lnTo>
                  <a:lnTo>
                    <a:pt x="9643" y="29693"/>
                  </a:lnTo>
                  <a:lnTo>
                    <a:pt x="9509" y="30394"/>
                  </a:lnTo>
                  <a:lnTo>
                    <a:pt x="9376" y="31128"/>
                  </a:lnTo>
                  <a:lnTo>
                    <a:pt x="9209" y="31828"/>
                  </a:lnTo>
                  <a:lnTo>
                    <a:pt x="8975" y="32496"/>
                  </a:lnTo>
                  <a:lnTo>
                    <a:pt x="8842" y="32829"/>
                  </a:lnTo>
                  <a:lnTo>
                    <a:pt x="8675" y="33129"/>
                  </a:lnTo>
                  <a:lnTo>
                    <a:pt x="8475" y="33430"/>
                  </a:lnTo>
                  <a:lnTo>
                    <a:pt x="8275" y="33730"/>
                  </a:lnTo>
                  <a:lnTo>
                    <a:pt x="8041" y="33997"/>
                  </a:lnTo>
                  <a:lnTo>
                    <a:pt x="7808" y="34230"/>
                  </a:lnTo>
                  <a:lnTo>
                    <a:pt x="7841" y="33997"/>
                  </a:lnTo>
                  <a:lnTo>
                    <a:pt x="8241" y="31862"/>
                  </a:lnTo>
                  <a:lnTo>
                    <a:pt x="8241" y="31762"/>
                  </a:lnTo>
                  <a:lnTo>
                    <a:pt x="8208" y="31695"/>
                  </a:lnTo>
                  <a:lnTo>
                    <a:pt x="8141" y="31628"/>
                  </a:lnTo>
                  <a:lnTo>
                    <a:pt x="8041" y="31628"/>
                  </a:lnTo>
                  <a:lnTo>
                    <a:pt x="6807" y="31695"/>
                  </a:lnTo>
                  <a:lnTo>
                    <a:pt x="6940" y="29493"/>
                  </a:lnTo>
                  <a:lnTo>
                    <a:pt x="7140" y="27324"/>
                  </a:lnTo>
                  <a:lnTo>
                    <a:pt x="7374" y="25156"/>
                  </a:lnTo>
                  <a:lnTo>
                    <a:pt x="7674" y="22987"/>
                  </a:lnTo>
                  <a:lnTo>
                    <a:pt x="7941" y="21319"/>
                  </a:lnTo>
                  <a:lnTo>
                    <a:pt x="8241" y="19651"/>
                  </a:lnTo>
                  <a:lnTo>
                    <a:pt x="8442" y="19584"/>
                  </a:lnTo>
                  <a:lnTo>
                    <a:pt x="8575" y="19417"/>
                  </a:lnTo>
                  <a:lnTo>
                    <a:pt x="8675" y="19251"/>
                  </a:lnTo>
                  <a:lnTo>
                    <a:pt x="8742" y="19084"/>
                  </a:lnTo>
                  <a:lnTo>
                    <a:pt x="8842" y="18817"/>
                  </a:lnTo>
                  <a:lnTo>
                    <a:pt x="8909" y="18550"/>
                  </a:lnTo>
                  <a:lnTo>
                    <a:pt x="8942" y="18016"/>
                  </a:lnTo>
                  <a:lnTo>
                    <a:pt x="8942" y="17449"/>
                  </a:lnTo>
                  <a:lnTo>
                    <a:pt x="8942" y="16915"/>
                  </a:lnTo>
                  <a:lnTo>
                    <a:pt x="8909" y="15681"/>
                  </a:lnTo>
                  <a:lnTo>
                    <a:pt x="8875" y="14446"/>
                  </a:lnTo>
                  <a:lnTo>
                    <a:pt x="8775" y="13212"/>
                  </a:lnTo>
                  <a:lnTo>
                    <a:pt x="8742" y="13145"/>
                  </a:lnTo>
                  <a:lnTo>
                    <a:pt x="8708" y="13079"/>
                  </a:lnTo>
                  <a:lnTo>
                    <a:pt x="8642" y="13045"/>
                  </a:lnTo>
                  <a:lnTo>
                    <a:pt x="8508" y="13045"/>
                  </a:lnTo>
                  <a:lnTo>
                    <a:pt x="8442" y="13079"/>
                  </a:lnTo>
                  <a:lnTo>
                    <a:pt x="8408" y="13145"/>
                  </a:lnTo>
                  <a:lnTo>
                    <a:pt x="8408" y="13212"/>
                  </a:lnTo>
                  <a:lnTo>
                    <a:pt x="8475" y="14380"/>
                  </a:lnTo>
                  <a:lnTo>
                    <a:pt x="8542" y="15547"/>
                  </a:lnTo>
                  <a:lnTo>
                    <a:pt x="8575" y="16715"/>
                  </a:lnTo>
                  <a:lnTo>
                    <a:pt x="8575" y="17883"/>
                  </a:lnTo>
                  <a:lnTo>
                    <a:pt x="8542" y="18417"/>
                  </a:lnTo>
                  <a:lnTo>
                    <a:pt x="8475" y="18650"/>
                  </a:lnTo>
                  <a:lnTo>
                    <a:pt x="8408" y="18917"/>
                  </a:lnTo>
                  <a:lnTo>
                    <a:pt x="8308" y="19151"/>
                  </a:lnTo>
                  <a:lnTo>
                    <a:pt x="8241" y="19251"/>
                  </a:lnTo>
                  <a:lnTo>
                    <a:pt x="8175" y="19284"/>
                  </a:lnTo>
                  <a:lnTo>
                    <a:pt x="8075" y="19284"/>
                  </a:lnTo>
                  <a:lnTo>
                    <a:pt x="8041" y="19251"/>
                  </a:lnTo>
                  <a:lnTo>
                    <a:pt x="7974" y="19117"/>
                  </a:lnTo>
                  <a:lnTo>
                    <a:pt x="7874" y="18850"/>
                  </a:lnTo>
                  <a:lnTo>
                    <a:pt x="7808" y="18617"/>
                  </a:lnTo>
                  <a:lnTo>
                    <a:pt x="7774" y="18350"/>
                  </a:lnTo>
                  <a:lnTo>
                    <a:pt x="7741" y="17816"/>
                  </a:lnTo>
                  <a:lnTo>
                    <a:pt x="7741" y="17282"/>
                  </a:lnTo>
                  <a:lnTo>
                    <a:pt x="7741" y="16748"/>
                  </a:lnTo>
                  <a:lnTo>
                    <a:pt x="7841" y="14413"/>
                  </a:lnTo>
                  <a:lnTo>
                    <a:pt x="7874" y="14013"/>
                  </a:lnTo>
                  <a:lnTo>
                    <a:pt x="7874" y="13579"/>
                  </a:lnTo>
                  <a:lnTo>
                    <a:pt x="7874" y="13346"/>
                  </a:lnTo>
                  <a:lnTo>
                    <a:pt x="7808" y="13145"/>
                  </a:lnTo>
                  <a:lnTo>
                    <a:pt x="7674" y="12979"/>
                  </a:lnTo>
                  <a:lnTo>
                    <a:pt x="7541" y="12878"/>
                  </a:lnTo>
                  <a:lnTo>
                    <a:pt x="7441" y="12845"/>
                  </a:lnTo>
                  <a:lnTo>
                    <a:pt x="7341" y="12812"/>
                  </a:lnTo>
                  <a:lnTo>
                    <a:pt x="7240" y="12845"/>
                  </a:lnTo>
                  <a:lnTo>
                    <a:pt x="7174" y="12878"/>
                  </a:lnTo>
                  <a:lnTo>
                    <a:pt x="7007" y="12979"/>
                  </a:lnTo>
                  <a:lnTo>
                    <a:pt x="6907" y="13145"/>
                  </a:lnTo>
                  <a:lnTo>
                    <a:pt x="6807" y="13346"/>
                  </a:lnTo>
                  <a:lnTo>
                    <a:pt x="6707" y="13546"/>
                  </a:lnTo>
                  <a:lnTo>
                    <a:pt x="6607" y="13879"/>
                  </a:lnTo>
                  <a:lnTo>
                    <a:pt x="6506" y="14380"/>
                  </a:lnTo>
                  <a:lnTo>
                    <a:pt x="6406" y="14880"/>
                  </a:lnTo>
                  <a:lnTo>
                    <a:pt x="6373" y="15347"/>
                  </a:lnTo>
                  <a:lnTo>
                    <a:pt x="6340" y="15848"/>
                  </a:lnTo>
                  <a:lnTo>
                    <a:pt x="6306" y="16849"/>
                  </a:lnTo>
                  <a:lnTo>
                    <a:pt x="6240" y="17849"/>
                  </a:lnTo>
                  <a:lnTo>
                    <a:pt x="6173" y="18383"/>
                  </a:lnTo>
                  <a:lnTo>
                    <a:pt x="6073" y="18917"/>
                  </a:lnTo>
                  <a:lnTo>
                    <a:pt x="6006" y="19151"/>
                  </a:lnTo>
                  <a:lnTo>
                    <a:pt x="5973" y="19251"/>
                  </a:lnTo>
                  <a:lnTo>
                    <a:pt x="5939" y="19317"/>
                  </a:lnTo>
                  <a:lnTo>
                    <a:pt x="5839" y="19317"/>
                  </a:lnTo>
                  <a:lnTo>
                    <a:pt x="5806" y="19284"/>
                  </a:lnTo>
                  <a:lnTo>
                    <a:pt x="5739" y="19184"/>
                  </a:lnTo>
                  <a:lnTo>
                    <a:pt x="5639" y="18917"/>
                  </a:lnTo>
                  <a:lnTo>
                    <a:pt x="5572" y="18650"/>
                  </a:lnTo>
                  <a:lnTo>
                    <a:pt x="5506" y="18383"/>
                  </a:lnTo>
                  <a:lnTo>
                    <a:pt x="5439" y="17883"/>
                  </a:lnTo>
                  <a:lnTo>
                    <a:pt x="5439" y="17316"/>
                  </a:lnTo>
                  <a:lnTo>
                    <a:pt x="5472" y="16782"/>
                  </a:lnTo>
                  <a:lnTo>
                    <a:pt x="5506" y="15648"/>
                  </a:lnTo>
                  <a:lnTo>
                    <a:pt x="5539" y="14480"/>
                  </a:lnTo>
                  <a:lnTo>
                    <a:pt x="5539" y="13312"/>
                  </a:lnTo>
                  <a:lnTo>
                    <a:pt x="5506" y="12912"/>
                  </a:lnTo>
                  <a:lnTo>
                    <a:pt x="5472" y="12712"/>
                  </a:lnTo>
                  <a:lnTo>
                    <a:pt x="5372" y="12511"/>
                  </a:lnTo>
                  <a:lnTo>
                    <a:pt x="5272" y="12445"/>
                  </a:lnTo>
                  <a:lnTo>
                    <a:pt x="5172" y="12378"/>
                  </a:lnTo>
                  <a:lnTo>
                    <a:pt x="5039" y="12378"/>
                  </a:lnTo>
                  <a:lnTo>
                    <a:pt x="4938" y="12411"/>
                  </a:lnTo>
                  <a:lnTo>
                    <a:pt x="4872" y="12445"/>
                  </a:lnTo>
                  <a:lnTo>
                    <a:pt x="4738" y="12612"/>
                  </a:lnTo>
                  <a:lnTo>
                    <a:pt x="4638" y="12778"/>
                  </a:lnTo>
                  <a:lnTo>
                    <a:pt x="4538" y="12979"/>
                  </a:lnTo>
                  <a:lnTo>
                    <a:pt x="4405" y="13312"/>
                  </a:lnTo>
                  <a:lnTo>
                    <a:pt x="4271" y="13779"/>
                  </a:lnTo>
                  <a:lnTo>
                    <a:pt x="4171" y="14280"/>
                  </a:lnTo>
                  <a:lnTo>
                    <a:pt x="4071" y="14780"/>
                  </a:lnTo>
                  <a:lnTo>
                    <a:pt x="4004" y="15247"/>
                  </a:lnTo>
                  <a:lnTo>
                    <a:pt x="3904" y="16248"/>
                  </a:lnTo>
                  <a:lnTo>
                    <a:pt x="3837" y="17249"/>
                  </a:lnTo>
                  <a:lnTo>
                    <a:pt x="3704" y="18283"/>
                  </a:lnTo>
                  <a:lnTo>
                    <a:pt x="3637" y="18784"/>
                  </a:lnTo>
                  <a:lnTo>
                    <a:pt x="3504" y="19284"/>
                  </a:lnTo>
                  <a:lnTo>
                    <a:pt x="3437" y="19518"/>
                  </a:lnTo>
                  <a:lnTo>
                    <a:pt x="3404" y="19618"/>
                  </a:lnTo>
                  <a:lnTo>
                    <a:pt x="3337" y="19718"/>
                  </a:lnTo>
                  <a:lnTo>
                    <a:pt x="3304" y="19651"/>
                  </a:lnTo>
                  <a:lnTo>
                    <a:pt x="3270" y="19618"/>
                  </a:lnTo>
                  <a:lnTo>
                    <a:pt x="3204" y="19584"/>
                  </a:lnTo>
                  <a:lnTo>
                    <a:pt x="3137" y="19584"/>
                  </a:lnTo>
                  <a:lnTo>
                    <a:pt x="3104" y="19384"/>
                  </a:lnTo>
                  <a:lnTo>
                    <a:pt x="3037" y="18817"/>
                  </a:lnTo>
                  <a:lnTo>
                    <a:pt x="3003" y="18283"/>
                  </a:lnTo>
                  <a:lnTo>
                    <a:pt x="2970" y="17716"/>
                  </a:lnTo>
                  <a:lnTo>
                    <a:pt x="3003" y="17149"/>
                  </a:lnTo>
                  <a:lnTo>
                    <a:pt x="3070" y="16048"/>
                  </a:lnTo>
                  <a:lnTo>
                    <a:pt x="3204" y="14914"/>
                  </a:lnTo>
                  <a:lnTo>
                    <a:pt x="3270" y="13813"/>
                  </a:lnTo>
                  <a:lnTo>
                    <a:pt x="3270" y="13279"/>
                  </a:lnTo>
                  <a:lnTo>
                    <a:pt x="3270" y="12712"/>
                  </a:lnTo>
                  <a:lnTo>
                    <a:pt x="3204" y="12612"/>
                  </a:lnTo>
                  <a:lnTo>
                    <a:pt x="3137" y="12545"/>
                  </a:lnTo>
                  <a:lnTo>
                    <a:pt x="3037" y="12545"/>
                  </a:lnTo>
                  <a:lnTo>
                    <a:pt x="2937" y="12578"/>
                  </a:lnTo>
                  <a:lnTo>
                    <a:pt x="2670" y="12845"/>
                  </a:lnTo>
                  <a:lnTo>
                    <a:pt x="2470" y="13145"/>
                  </a:lnTo>
                  <a:lnTo>
                    <a:pt x="2303" y="13479"/>
                  </a:lnTo>
                  <a:lnTo>
                    <a:pt x="2169" y="13846"/>
                  </a:lnTo>
                  <a:lnTo>
                    <a:pt x="2069" y="14213"/>
                  </a:lnTo>
                  <a:lnTo>
                    <a:pt x="1969" y="14580"/>
                  </a:lnTo>
                  <a:lnTo>
                    <a:pt x="1836" y="15314"/>
                  </a:lnTo>
                  <a:lnTo>
                    <a:pt x="1702" y="16181"/>
                  </a:lnTo>
                  <a:lnTo>
                    <a:pt x="1602" y="17082"/>
                  </a:lnTo>
                  <a:lnTo>
                    <a:pt x="1569" y="17983"/>
                  </a:lnTo>
                  <a:lnTo>
                    <a:pt x="1535" y="18884"/>
                  </a:lnTo>
                  <a:lnTo>
                    <a:pt x="1535" y="18950"/>
                  </a:lnTo>
                  <a:lnTo>
                    <a:pt x="1602" y="19017"/>
                  </a:lnTo>
                  <a:lnTo>
                    <a:pt x="1669" y="19050"/>
                  </a:lnTo>
                  <a:lnTo>
                    <a:pt x="1802" y="19050"/>
                  </a:lnTo>
                  <a:lnTo>
                    <a:pt x="1869" y="19017"/>
                  </a:lnTo>
                  <a:lnTo>
                    <a:pt x="1902" y="18950"/>
                  </a:lnTo>
                  <a:lnTo>
                    <a:pt x="1902" y="18884"/>
                  </a:lnTo>
                  <a:lnTo>
                    <a:pt x="1936" y="18016"/>
                  </a:lnTo>
                  <a:lnTo>
                    <a:pt x="1969" y="17182"/>
                  </a:lnTo>
                  <a:lnTo>
                    <a:pt x="2069" y="16348"/>
                  </a:lnTo>
                  <a:lnTo>
                    <a:pt x="2203" y="15481"/>
                  </a:lnTo>
                  <a:lnTo>
                    <a:pt x="2303" y="14914"/>
                  </a:lnTo>
                  <a:lnTo>
                    <a:pt x="2403" y="14313"/>
                  </a:lnTo>
                  <a:lnTo>
                    <a:pt x="2503" y="14013"/>
                  </a:lnTo>
                  <a:lnTo>
                    <a:pt x="2603" y="13712"/>
                  </a:lnTo>
                  <a:lnTo>
                    <a:pt x="2737" y="13446"/>
                  </a:lnTo>
                  <a:lnTo>
                    <a:pt x="2903" y="13212"/>
                  </a:lnTo>
                  <a:lnTo>
                    <a:pt x="2870" y="13712"/>
                  </a:lnTo>
                  <a:lnTo>
                    <a:pt x="2870" y="14246"/>
                  </a:lnTo>
                  <a:lnTo>
                    <a:pt x="2770" y="15314"/>
                  </a:lnTo>
                  <a:lnTo>
                    <a:pt x="2670" y="16348"/>
                  </a:lnTo>
                  <a:lnTo>
                    <a:pt x="2603" y="17416"/>
                  </a:lnTo>
                  <a:lnTo>
                    <a:pt x="2603" y="17983"/>
                  </a:lnTo>
                  <a:lnTo>
                    <a:pt x="2636" y="18550"/>
                  </a:lnTo>
                  <a:lnTo>
                    <a:pt x="2670" y="19084"/>
                  </a:lnTo>
                  <a:lnTo>
                    <a:pt x="2770" y="19651"/>
                  </a:lnTo>
                  <a:lnTo>
                    <a:pt x="2870" y="19918"/>
                  </a:lnTo>
                  <a:lnTo>
                    <a:pt x="2937" y="20051"/>
                  </a:lnTo>
                  <a:lnTo>
                    <a:pt x="3003" y="20151"/>
                  </a:lnTo>
                  <a:lnTo>
                    <a:pt x="3904" y="31862"/>
                  </a:lnTo>
                  <a:lnTo>
                    <a:pt x="3904" y="31928"/>
                  </a:lnTo>
                  <a:lnTo>
                    <a:pt x="2970" y="31995"/>
                  </a:lnTo>
                  <a:lnTo>
                    <a:pt x="2903" y="32028"/>
                  </a:lnTo>
                  <a:lnTo>
                    <a:pt x="2837" y="32095"/>
                  </a:lnTo>
                  <a:lnTo>
                    <a:pt x="2803" y="32162"/>
                  </a:lnTo>
                  <a:lnTo>
                    <a:pt x="2803" y="32262"/>
                  </a:lnTo>
                  <a:lnTo>
                    <a:pt x="3003" y="32863"/>
                  </a:lnTo>
                  <a:lnTo>
                    <a:pt x="3204" y="33463"/>
                  </a:lnTo>
                  <a:lnTo>
                    <a:pt x="3404" y="34097"/>
                  </a:lnTo>
                  <a:lnTo>
                    <a:pt x="3537" y="34731"/>
                  </a:lnTo>
                  <a:lnTo>
                    <a:pt x="3137" y="34531"/>
                  </a:lnTo>
                  <a:lnTo>
                    <a:pt x="2770" y="34297"/>
                  </a:lnTo>
                  <a:lnTo>
                    <a:pt x="2403" y="34030"/>
                  </a:lnTo>
                  <a:lnTo>
                    <a:pt x="2103" y="33697"/>
                  </a:lnTo>
                  <a:lnTo>
                    <a:pt x="1836" y="33363"/>
                  </a:lnTo>
                  <a:lnTo>
                    <a:pt x="1602" y="32996"/>
                  </a:lnTo>
                  <a:lnTo>
                    <a:pt x="1402" y="32629"/>
                  </a:lnTo>
                  <a:lnTo>
                    <a:pt x="1235" y="32229"/>
                  </a:lnTo>
                  <a:lnTo>
                    <a:pt x="1068" y="31828"/>
                  </a:lnTo>
                  <a:lnTo>
                    <a:pt x="968" y="31428"/>
                  </a:lnTo>
                  <a:lnTo>
                    <a:pt x="768" y="30594"/>
                  </a:lnTo>
                  <a:lnTo>
                    <a:pt x="668" y="29660"/>
                  </a:lnTo>
                  <a:lnTo>
                    <a:pt x="568" y="28759"/>
                  </a:lnTo>
                  <a:lnTo>
                    <a:pt x="501" y="26924"/>
                  </a:lnTo>
                  <a:lnTo>
                    <a:pt x="435" y="24922"/>
                  </a:lnTo>
                  <a:lnTo>
                    <a:pt x="401" y="22887"/>
                  </a:lnTo>
                  <a:lnTo>
                    <a:pt x="401" y="20885"/>
                  </a:lnTo>
                  <a:lnTo>
                    <a:pt x="435" y="18884"/>
                  </a:lnTo>
                  <a:lnTo>
                    <a:pt x="535" y="16882"/>
                  </a:lnTo>
                  <a:lnTo>
                    <a:pt x="668" y="14914"/>
                  </a:lnTo>
                  <a:lnTo>
                    <a:pt x="868" y="12912"/>
                  </a:lnTo>
                  <a:lnTo>
                    <a:pt x="1135" y="10910"/>
                  </a:lnTo>
                  <a:lnTo>
                    <a:pt x="1435" y="8942"/>
                  </a:lnTo>
                  <a:lnTo>
                    <a:pt x="1836" y="6973"/>
                  </a:lnTo>
                  <a:lnTo>
                    <a:pt x="2236" y="5105"/>
                  </a:lnTo>
                  <a:lnTo>
                    <a:pt x="2503" y="4171"/>
                  </a:lnTo>
                  <a:lnTo>
                    <a:pt x="2770" y="3237"/>
                  </a:lnTo>
                  <a:lnTo>
                    <a:pt x="2937" y="2836"/>
                  </a:lnTo>
                  <a:lnTo>
                    <a:pt x="3104" y="2436"/>
                  </a:lnTo>
                  <a:lnTo>
                    <a:pt x="3304" y="2069"/>
                  </a:lnTo>
                  <a:lnTo>
                    <a:pt x="3537" y="1702"/>
                  </a:lnTo>
                  <a:lnTo>
                    <a:pt x="3804" y="1368"/>
                  </a:lnTo>
                  <a:lnTo>
                    <a:pt x="4104" y="1068"/>
                  </a:lnTo>
                  <a:lnTo>
                    <a:pt x="4438" y="801"/>
                  </a:lnTo>
                  <a:lnTo>
                    <a:pt x="4838" y="568"/>
                  </a:lnTo>
                  <a:lnTo>
                    <a:pt x="5039" y="501"/>
                  </a:lnTo>
                  <a:lnTo>
                    <a:pt x="5239" y="434"/>
                  </a:lnTo>
                  <a:lnTo>
                    <a:pt x="5639" y="367"/>
                  </a:lnTo>
                  <a:close/>
                  <a:moveTo>
                    <a:pt x="5572" y="1"/>
                  </a:moveTo>
                  <a:lnTo>
                    <a:pt x="5172" y="67"/>
                  </a:lnTo>
                  <a:lnTo>
                    <a:pt x="4772" y="201"/>
                  </a:lnTo>
                  <a:lnTo>
                    <a:pt x="4405" y="401"/>
                  </a:lnTo>
                  <a:lnTo>
                    <a:pt x="4071" y="601"/>
                  </a:lnTo>
                  <a:lnTo>
                    <a:pt x="3771" y="868"/>
                  </a:lnTo>
                  <a:lnTo>
                    <a:pt x="3470" y="1168"/>
                  </a:lnTo>
                  <a:lnTo>
                    <a:pt x="3204" y="1535"/>
                  </a:lnTo>
                  <a:lnTo>
                    <a:pt x="2937" y="1936"/>
                  </a:lnTo>
                  <a:lnTo>
                    <a:pt x="2737" y="2336"/>
                  </a:lnTo>
                  <a:lnTo>
                    <a:pt x="2570" y="2770"/>
                  </a:lnTo>
                  <a:lnTo>
                    <a:pt x="2403" y="3203"/>
                  </a:lnTo>
                  <a:lnTo>
                    <a:pt x="2269" y="3637"/>
                  </a:lnTo>
                  <a:lnTo>
                    <a:pt x="2036" y="4504"/>
                  </a:lnTo>
                  <a:lnTo>
                    <a:pt x="1769" y="5539"/>
                  </a:lnTo>
                  <a:lnTo>
                    <a:pt x="1535" y="6573"/>
                  </a:lnTo>
                  <a:lnTo>
                    <a:pt x="1102" y="8641"/>
                  </a:lnTo>
                  <a:lnTo>
                    <a:pt x="768" y="10710"/>
                  </a:lnTo>
                  <a:lnTo>
                    <a:pt x="501" y="12812"/>
                  </a:lnTo>
                  <a:lnTo>
                    <a:pt x="301" y="14914"/>
                  </a:lnTo>
                  <a:lnTo>
                    <a:pt x="134" y="17015"/>
                  </a:lnTo>
                  <a:lnTo>
                    <a:pt x="34" y="19117"/>
                  </a:lnTo>
                  <a:lnTo>
                    <a:pt x="1" y="21219"/>
                  </a:lnTo>
                  <a:lnTo>
                    <a:pt x="1" y="23354"/>
                  </a:lnTo>
                  <a:lnTo>
                    <a:pt x="68" y="25456"/>
                  </a:lnTo>
                  <a:lnTo>
                    <a:pt x="134" y="27458"/>
                  </a:lnTo>
                  <a:lnTo>
                    <a:pt x="201" y="28459"/>
                  </a:lnTo>
                  <a:lnTo>
                    <a:pt x="268" y="29460"/>
                  </a:lnTo>
                  <a:lnTo>
                    <a:pt x="334" y="29993"/>
                  </a:lnTo>
                  <a:lnTo>
                    <a:pt x="401" y="30527"/>
                  </a:lnTo>
                  <a:lnTo>
                    <a:pt x="501" y="31061"/>
                  </a:lnTo>
                  <a:lnTo>
                    <a:pt x="635" y="31595"/>
                  </a:lnTo>
                  <a:lnTo>
                    <a:pt x="801" y="32129"/>
                  </a:lnTo>
                  <a:lnTo>
                    <a:pt x="1002" y="32629"/>
                  </a:lnTo>
                  <a:lnTo>
                    <a:pt x="1235" y="33129"/>
                  </a:lnTo>
                  <a:lnTo>
                    <a:pt x="1535" y="33597"/>
                  </a:lnTo>
                  <a:lnTo>
                    <a:pt x="1736" y="33863"/>
                  </a:lnTo>
                  <a:lnTo>
                    <a:pt x="1969" y="34130"/>
                  </a:lnTo>
                  <a:lnTo>
                    <a:pt x="2236" y="34364"/>
                  </a:lnTo>
                  <a:lnTo>
                    <a:pt x="2503" y="34564"/>
                  </a:lnTo>
                  <a:lnTo>
                    <a:pt x="2803" y="34764"/>
                  </a:lnTo>
                  <a:lnTo>
                    <a:pt x="3137" y="34964"/>
                  </a:lnTo>
                  <a:lnTo>
                    <a:pt x="3437" y="35098"/>
                  </a:lnTo>
                  <a:lnTo>
                    <a:pt x="3771" y="35231"/>
                  </a:lnTo>
                  <a:lnTo>
                    <a:pt x="4104" y="35331"/>
                  </a:lnTo>
                  <a:lnTo>
                    <a:pt x="4471" y="35431"/>
                  </a:lnTo>
                  <a:lnTo>
                    <a:pt x="4805" y="35465"/>
                  </a:lnTo>
                  <a:lnTo>
                    <a:pt x="5172" y="35498"/>
                  </a:lnTo>
                  <a:lnTo>
                    <a:pt x="5539" y="35498"/>
                  </a:lnTo>
                  <a:lnTo>
                    <a:pt x="5873" y="35465"/>
                  </a:lnTo>
                  <a:lnTo>
                    <a:pt x="6206" y="35431"/>
                  </a:lnTo>
                  <a:lnTo>
                    <a:pt x="6573" y="35331"/>
                  </a:lnTo>
                  <a:lnTo>
                    <a:pt x="6640" y="35331"/>
                  </a:lnTo>
                  <a:lnTo>
                    <a:pt x="7007" y="35165"/>
                  </a:lnTo>
                  <a:lnTo>
                    <a:pt x="7374" y="34964"/>
                  </a:lnTo>
                  <a:lnTo>
                    <a:pt x="7741" y="34764"/>
                  </a:lnTo>
                  <a:lnTo>
                    <a:pt x="8075" y="34497"/>
                  </a:lnTo>
                  <a:lnTo>
                    <a:pt x="8375" y="34164"/>
                  </a:lnTo>
                  <a:lnTo>
                    <a:pt x="8675" y="33830"/>
                  </a:lnTo>
                  <a:lnTo>
                    <a:pt x="8909" y="33463"/>
                  </a:lnTo>
                  <a:lnTo>
                    <a:pt x="9142" y="33063"/>
                  </a:lnTo>
                  <a:lnTo>
                    <a:pt x="9309" y="32662"/>
                  </a:lnTo>
                  <a:lnTo>
                    <a:pt x="9476" y="32262"/>
                  </a:lnTo>
                  <a:lnTo>
                    <a:pt x="9609" y="31828"/>
                  </a:lnTo>
                  <a:lnTo>
                    <a:pt x="9709" y="31395"/>
                  </a:lnTo>
                  <a:lnTo>
                    <a:pt x="9909" y="30427"/>
                  </a:lnTo>
                  <a:lnTo>
                    <a:pt x="10043" y="29426"/>
                  </a:lnTo>
                  <a:lnTo>
                    <a:pt x="10210" y="27458"/>
                  </a:lnTo>
                  <a:lnTo>
                    <a:pt x="10377" y="25289"/>
                  </a:lnTo>
                  <a:lnTo>
                    <a:pt x="10510" y="23154"/>
                  </a:lnTo>
                  <a:lnTo>
                    <a:pt x="10577" y="21019"/>
                  </a:lnTo>
                  <a:lnTo>
                    <a:pt x="10610" y="18884"/>
                  </a:lnTo>
                  <a:lnTo>
                    <a:pt x="10577" y="16748"/>
                  </a:lnTo>
                  <a:lnTo>
                    <a:pt x="10510" y="14580"/>
                  </a:lnTo>
                  <a:lnTo>
                    <a:pt x="10377" y="12478"/>
                  </a:lnTo>
                  <a:lnTo>
                    <a:pt x="10210" y="10343"/>
                  </a:lnTo>
                  <a:lnTo>
                    <a:pt x="9976" y="8208"/>
                  </a:lnTo>
                  <a:lnTo>
                    <a:pt x="9676" y="6106"/>
                  </a:lnTo>
                  <a:lnTo>
                    <a:pt x="9542" y="5105"/>
                  </a:lnTo>
                  <a:lnTo>
                    <a:pt x="9342" y="4137"/>
                  </a:lnTo>
                  <a:lnTo>
                    <a:pt x="9242" y="3637"/>
                  </a:lnTo>
                  <a:lnTo>
                    <a:pt x="9109" y="3170"/>
                  </a:lnTo>
                  <a:lnTo>
                    <a:pt x="8975" y="2670"/>
                  </a:lnTo>
                  <a:lnTo>
                    <a:pt x="8775" y="2236"/>
                  </a:lnTo>
                  <a:lnTo>
                    <a:pt x="8608" y="1869"/>
                  </a:lnTo>
                  <a:lnTo>
                    <a:pt x="8375" y="1502"/>
                  </a:lnTo>
                  <a:lnTo>
                    <a:pt x="8108" y="1168"/>
                  </a:lnTo>
                  <a:lnTo>
                    <a:pt x="7841" y="868"/>
                  </a:lnTo>
                  <a:lnTo>
                    <a:pt x="7507" y="568"/>
                  </a:lnTo>
                  <a:lnTo>
                    <a:pt x="7174" y="367"/>
                  </a:lnTo>
                  <a:lnTo>
                    <a:pt x="6773" y="167"/>
                  </a:lnTo>
                  <a:lnTo>
                    <a:pt x="6373" y="34"/>
                  </a:lnTo>
                  <a:lnTo>
                    <a:pt x="597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366550" y="2241525"/>
              <a:ext cx="25" cy="850"/>
            </a:xfrm>
            <a:custGeom>
              <a:rect b="b" l="l" r="r" t="t"/>
              <a:pathLst>
                <a:path extrusionOk="0" h="34" w="1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34"/>
                  </a:lnTo>
                  <a:lnTo>
                    <a:pt x="1" y="34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354875" y="2229000"/>
              <a:ext cx="27550" cy="25900"/>
            </a:xfrm>
            <a:custGeom>
              <a:rect b="b" l="l" r="r" t="t"/>
              <a:pathLst>
                <a:path extrusionOk="0" h="1036" w="1102">
                  <a:moveTo>
                    <a:pt x="601" y="468"/>
                  </a:moveTo>
                  <a:lnTo>
                    <a:pt x="601" y="501"/>
                  </a:lnTo>
                  <a:lnTo>
                    <a:pt x="568" y="535"/>
                  </a:lnTo>
                  <a:lnTo>
                    <a:pt x="468" y="535"/>
                  </a:lnTo>
                  <a:lnTo>
                    <a:pt x="468" y="501"/>
                  </a:lnTo>
                  <a:lnTo>
                    <a:pt x="468" y="468"/>
                  </a:lnTo>
                  <a:close/>
                  <a:moveTo>
                    <a:pt x="401" y="1"/>
                  </a:moveTo>
                  <a:lnTo>
                    <a:pt x="268" y="68"/>
                  </a:lnTo>
                  <a:lnTo>
                    <a:pt x="134" y="168"/>
                  </a:lnTo>
                  <a:lnTo>
                    <a:pt x="67" y="268"/>
                  </a:lnTo>
                  <a:lnTo>
                    <a:pt x="1" y="401"/>
                  </a:lnTo>
                  <a:lnTo>
                    <a:pt x="1" y="568"/>
                  </a:lnTo>
                  <a:lnTo>
                    <a:pt x="67" y="735"/>
                  </a:lnTo>
                  <a:lnTo>
                    <a:pt x="134" y="868"/>
                  </a:lnTo>
                  <a:lnTo>
                    <a:pt x="268" y="968"/>
                  </a:lnTo>
                  <a:lnTo>
                    <a:pt x="401" y="1035"/>
                  </a:lnTo>
                  <a:lnTo>
                    <a:pt x="701" y="1035"/>
                  </a:lnTo>
                  <a:lnTo>
                    <a:pt x="835" y="968"/>
                  </a:lnTo>
                  <a:lnTo>
                    <a:pt x="968" y="868"/>
                  </a:lnTo>
                  <a:lnTo>
                    <a:pt x="1068" y="701"/>
                  </a:lnTo>
                  <a:lnTo>
                    <a:pt x="1102" y="535"/>
                  </a:lnTo>
                  <a:lnTo>
                    <a:pt x="1068" y="334"/>
                  </a:lnTo>
                  <a:lnTo>
                    <a:pt x="1002" y="201"/>
                  </a:lnTo>
                  <a:lnTo>
                    <a:pt x="868" y="68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367400" y="2240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367400" y="2240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367400" y="2240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366550" y="2240675"/>
              <a:ext cx="875" cy="875"/>
            </a:xfrm>
            <a:custGeom>
              <a:rect b="b" l="l" r="r" t="t"/>
              <a:pathLst>
                <a:path extrusionOk="0" h="35" w="35">
                  <a:moveTo>
                    <a:pt x="34" y="1"/>
                  </a:moveTo>
                  <a:lnTo>
                    <a:pt x="34" y="1"/>
                  </a:lnTo>
                  <a:lnTo>
                    <a:pt x="1" y="34"/>
                  </a:lnTo>
                  <a:lnTo>
                    <a:pt x="1" y="34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369900" y="224152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367400" y="22406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367400" y="2239850"/>
              <a:ext cx="850" cy="850"/>
            </a:xfrm>
            <a:custGeom>
              <a:rect b="b" l="l" r="r" t="t"/>
              <a:pathLst>
                <a:path extrusionOk="0" h="34" w="34">
                  <a:moveTo>
                    <a:pt x="0" y="34"/>
                  </a:moveTo>
                  <a:lnTo>
                    <a:pt x="0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4" y="1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34" y="34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531700" y="2072200"/>
              <a:ext cx="29225" cy="30900"/>
            </a:xfrm>
            <a:custGeom>
              <a:rect b="b" l="l" r="r" t="t"/>
              <a:pathLst>
                <a:path extrusionOk="0" h="1236" w="1169">
                  <a:moveTo>
                    <a:pt x="634" y="1"/>
                  </a:moveTo>
                  <a:lnTo>
                    <a:pt x="468" y="34"/>
                  </a:lnTo>
                  <a:lnTo>
                    <a:pt x="334" y="101"/>
                  </a:lnTo>
                  <a:lnTo>
                    <a:pt x="201" y="234"/>
                  </a:lnTo>
                  <a:lnTo>
                    <a:pt x="134" y="401"/>
                  </a:lnTo>
                  <a:lnTo>
                    <a:pt x="34" y="535"/>
                  </a:lnTo>
                  <a:lnTo>
                    <a:pt x="1" y="701"/>
                  </a:lnTo>
                  <a:lnTo>
                    <a:pt x="1" y="835"/>
                  </a:lnTo>
                  <a:lnTo>
                    <a:pt x="67" y="968"/>
                  </a:lnTo>
                  <a:lnTo>
                    <a:pt x="134" y="1068"/>
                  </a:lnTo>
                  <a:lnTo>
                    <a:pt x="234" y="1168"/>
                  </a:lnTo>
                  <a:lnTo>
                    <a:pt x="368" y="1202"/>
                  </a:lnTo>
                  <a:lnTo>
                    <a:pt x="534" y="1235"/>
                  </a:lnTo>
                  <a:lnTo>
                    <a:pt x="668" y="1235"/>
                  </a:lnTo>
                  <a:lnTo>
                    <a:pt x="801" y="1168"/>
                  </a:lnTo>
                  <a:lnTo>
                    <a:pt x="935" y="1102"/>
                  </a:lnTo>
                  <a:lnTo>
                    <a:pt x="1035" y="968"/>
                  </a:lnTo>
                  <a:lnTo>
                    <a:pt x="1102" y="835"/>
                  </a:lnTo>
                  <a:lnTo>
                    <a:pt x="1135" y="701"/>
                  </a:lnTo>
                  <a:lnTo>
                    <a:pt x="1168" y="535"/>
                  </a:lnTo>
                  <a:lnTo>
                    <a:pt x="1135" y="368"/>
                  </a:lnTo>
                  <a:lnTo>
                    <a:pt x="1068" y="201"/>
                  </a:lnTo>
                  <a:lnTo>
                    <a:pt x="935" y="67"/>
                  </a:lnTo>
                  <a:lnTo>
                    <a:pt x="8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387400" y="2062200"/>
              <a:ext cx="29225" cy="26700"/>
            </a:xfrm>
            <a:custGeom>
              <a:rect b="b" l="l" r="r" t="t"/>
              <a:pathLst>
                <a:path extrusionOk="0" h="1068" w="1169">
                  <a:moveTo>
                    <a:pt x="501" y="0"/>
                  </a:moveTo>
                  <a:lnTo>
                    <a:pt x="368" y="34"/>
                  </a:lnTo>
                  <a:lnTo>
                    <a:pt x="234" y="100"/>
                  </a:lnTo>
                  <a:lnTo>
                    <a:pt x="134" y="201"/>
                  </a:lnTo>
                  <a:lnTo>
                    <a:pt x="34" y="334"/>
                  </a:lnTo>
                  <a:lnTo>
                    <a:pt x="1" y="501"/>
                  </a:lnTo>
                  <a:lnTo>
                    <a:pt x="34" y="634"/>
                  </a:lnTo>
                  <a:lnTo>
                    <a:pt x="68" y="768"/>
                  </a:lnTo>
                  <a:lnTo>
                    <a:pt x="168" y="868"/>
                  </a:lnTo>
                  <a:lnTo>
                    <a:pt x="268" y="935"/>
                  </a:lnTo>
                  <a:lnTo>
                    <a:pt x="335" y="968"/>
                  </a:lnTo>
                  <a:lnTo>
                    <a:pt x="435" y="1035"/>
                  </a:lnTo>
                  <a:lnTo>
                    <a:pt x="535" y="1068"/>
                  </a:lnTo>
                  <a:lnTo>
                    <a:pt x="802" y="1068"/>
                  </a:lnTo>
                  <a:lnTo>
                    <a:pt x="935" y="1001"/>
                  </a:lnTo>
                  <a:lnTo>
                    <a:pt x="1035" y="935"/>
                  </a:lnTo>
                  <a:lnTo>
                    <a:pt x="1102" y="801"/>
                  </a:lnTo>
                  <a:lnTo>
                    <a:pt x="1135" y="701"/>
                  </a:lnTo>
                  <a:lnTo>
                    <a:pt x="1169" y="534"/>
                  </a:lnTo>
                  <a:lnTo>
                    <a:pt x="1135" y="401"/>
                  </a:lnTo>
                  <a:lnTo>
                    <a:pt x="1068" y="301"/>
                  </a:lnTo>
                  <a:lnTo>
                    <a:pt x="1002" y="201"/>
                  </a:lnTo>
                  <a:lnTo>
                    <a:pt x="902" y="100"/>
                  </a:lnTo>
                  <a:lnTo>
                    <a:pt x="768" y="34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458300" y="2239850"/>
              <a:ext cx="32550" cy="30875"/>
            </a:xfrm>
            <a:custGeom>
              <a:rect b="b" l="l" r="r" t="t"/>
              <a:pathLst>
                <a:path extrusionOk="0" h="1235" w="1302">
                  <a:moveTo>
                    <a:pt x="668" y="1"/>
                  </a:moveTo>
                  <a:lnTo>
                    <a:pt x="535" y="34"/>
                  </a:lnTo>
                  <a:lnTo>
                    <a:pt x="401" y="67"/>
                  </a:lnTo>
                  <a:lnTo>
                    <a:pt x="301" y="167"/>
                  </a:lnTo>
                  <a:lnTo>
                    <a:pt x="134" y="267"/>
                  </a:lnTo>
                  <a:lnTo>
                    <a:pt x="67" y="401"/>
                  </a:lnTo>
                  <a:lnTo>
                    <a:pt x="1" y="568"/>
                  </a:lnTo>
                  <a:lnTo>
                    <a:pt x="1" y="735"/>
                  </a:lnTo>
                  <a:lnTo>
                    <a:pt x="67" y="901"/>
                  </a:lnTo>
                  <a:lnTo>
                    <a:pt x="168" y="1035"/>
                  </a:lnTo>
                  <a:lnTo>
                    <a:pt x="268" y="1135"/>
                  </a:lnTo>
                  <a:lnTo>
                    <a:pt x="434" y="1235"/>
                  </a:lnTo>
                  <a:lnTo>
                    <a:pt x="768" y="1235"/>
                  </a:lnTo>
                  <a:lnTo>
                    <a:pt x="935" y="1168"/>
                  </a:lnTo>
                  <a:lnTo>
                    <a:pt x="1068" y="1068"/>
                  </a:lnTo>
                  <a:lnTo>
                    <a:pt x="1168" y="935"/>
                  </a:lnTo>
                  <a:lnTo>
                    <a:pt x="1268" y="801"/>
                  </a:lnTo>
                  <a:lnTo>
                    <a:pt x="1302" y="634"/>
                  </a:lnTo>
                  <a:lnTo>
                    <a:pt x="1268" y="468"/>
                  </a:lnTo>
                  <a:lnTo>
                    <a:pt x="1202" y="301"/>
                  </a:lnTo>
                  <a:lnTo>
                    <a:pt x="1102" y="167"/>
                  </a:lnTo>
                  <a:lnTo>
                    <a:pt x="968" y="67"/>
                  </a:lnTo>
                  <a:lnTo>
                    <a:pt x="801" y="34"/>
                  </a:lnTo>
                  <a:lnTo>
                    <a:pt x="66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441625" y="2057200"/>
              <a:ext cx="26725" cy="28375"/>
            </a:xfrm>
            <a:custGeom>
              <a:rect b="b" l="l" r="r" t="t"/>
              <a:pathLst>
                <a:path extrusionOk="0" h="1135" w="1069">
                  <a:moveTo>
                    <a:pt x="568" y="0"/>
                  </a:moveTo>
                  <a:lnTo>
                    <a:pt x="434" y="34"/>
                  </a:lnTo>
                  <a:lnTo>
                    <a:pt x="334" y="67"/>
                  </a:lnTo>
                  <a:lnTo>
                    <a:pt x="234" y="134"/>
                  </a:lnTo>
                  <a:lnTo>
                    <a:pt x="134" y="234"/>
                  </a:lnTo>
                  <a:lnTo>
                    <a:pt x="101" y="300"/>
                  </a:lnTo>
                  <a:lnTo>
                    <a:pt x="34" y="434"/>
                  </a:lnTo>
                  <a:lnTo>
                    <a:pt x="0" y="567"/>
                  </a:lnTo>
                  <a:lnTo>
                    <a:pt x="0" y="701"/>
                  </a:lnTo>
                  <a:lnTo>
                    <a:pt x="34" y="834"/>
                  </a:lnTo>
                  <a:lnTo>
                    <a:pt x="101" y="968"/>
                  </a:lnTo>
                  <a:lnTo>
                    <a:pt x="234" y="1034"/>
                  </a:lnTo>
                  <a:lnTo>
                    <a:pt x="334" y="1101"/>
                  </a:lnTo>
                  <a:lnTo>
                    <a:pt x="434" y="1135"/>
                  </a:lnTo>
                  <a:lnTo>
                    <a:pt x="568" y="1135"/>
                  </a:lnTo>
                  <a:lnTo>
                    <a:pt x="701" y="1101"/>
                  </a:lnTo>
                  <a:lnTo>
                    <a:pt x="801" y="1034"/>
                  </a:lnTo>
                  <a:lnTo>
                    <a:pt x="901" y="968"/>
                  </a:lnTo>
                  <a:lnTo>
                    <a:pt x="1001" y="868"/>
                  </a:lnTo>
                  <a:lnTo>
                    <a:pt x="1035" y="734"/>
                  </a:lnTo>
                  <a:lnTo>
                    <a:pt x="1068" y="634"/>
                  </a:lnTo>
                  <a:lnTo>
                    <a:pt x="1068" y="501"/>
                  </a:lnTo>
                  <a:lnTo>
                    <a:pt x="1035" y="367"/>
                  </a:lnTo>
                  <a:lnTo>
                    <a:pt x="1001" y="267"/>
                  </a:lnTo>
                  <a:lnTo>
                    <a:pt x="901" y="167"/>
                  </a:lnTo>
                  <a:lnTo>
                    <a:pt x="801" y="100"/>
                  </a:lnTo>
                  <a:lnTo>
                    <a:pt x="701" y="34"/>
                  </a:lnTo>
                  <a:lnTo>
                    <a:pt x="5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390750" y="2616850"/>
              <a:ext cx="144325" cy="153500"/>
            </a:xfrm>
            <a:custGeom>
              <a:rect b="b" l="l" r="r" t="t"/>
              <a:pathLst>
                <a:path extrusionOk="0" h="6140" w="5773">
                  <a:moveTo>
                    <a:pt x="4604" y="4004"/>
                  </a:moveTo>
                  <a:lnTo>
                    <a:pt x="4538" y="4237"/>
                  </a:lnTo>
                  <a:lnTo>
                    <a:pt x="4404" y="4438"/>
                  </a:lnTo>
                  <a:lnTo>
                    <a:pt x="4204" y="4604"/>
                  </a:lnTo>
                  <a:lnTo>
                    <a:pt x="4004" y="4705"/>
                  </a:lnTo>
                  <a:lnTo>
                    <a:pt x="3737" y="4805"/>
                  </a:lnTo>
                  <a:lnTo>
                    <a:pt x="3503" y="4871"/>
                  </a:lnTo>
                  <a:lnTo>
                    <a:pt x="3237" y="4905"/>
                  </a:lnTo>
                  <a:lnTo>
                    <a:pt x="3003" y="4938"/>
                  </a:lnTo>
                  <a:lnTo>
                    <a:pt x="2369" y="4938"/>
                  </a:lnTo>
                  <a:lnTo>
                    <a:pt x="2102" y="4871"/>
                  </a:lnTo>
                  <a:lnTo>
                    <a:pt x="1802" y="4738"/>
                  </a:lnTo>
                  <a:lnTo>
                    <a:pt x="1635" y="4638"/>
                  </a:lnTo>
                  <a:lnTo>
                    <a:pt x="1468" y="4471"/>
                  </a:lnTo>
                  <a:lnTo>
                    <a:pt x="1368" y="4304"/>
                  </a:lnTo>
                  <a:lnTo>
                    <a:pt x="1301" y="4104"/>
                  </a:lnTo>
                  <a:lnTo>
                    <a:pt x="1301" y="4104"/>
                  </a:lnTo>
                  <a:lnTo>
                    <a:pt x="1668" y="4237"/>
                  </a:lnTo>
                  <a:lnTo>
                    <a:pt x="2069" y="4338"/>
                  </a:lnTo>
                  <a:lnTo>
                    <a:pt x="2469" y="4371"/>
                  </a:lnTo>
                  <a:lnTo>
                    <a:pt x="3337" y="4371"/>
                  </a:lnTo>
                  <a:lnTo>
                    <a:pt x="3770" y="4304"/>
                  </a:lnTo>
                  <a:lnTo>
                    <a:pt x="4204" y="4171"/>
                  </a:lnTo>
                  <a:lnTo>
                    <a:pt x="4404" y="4104"/>
                  </a:lnTo>
                  <a:lnTo>
                    <a:pt x="4604" y="4004"/>
                  </a:lnTo>
                  <a:close/>
                  <a:moveTo>
                    <a:pt x="5238" y="0"/>
                  </a:moveTo>
                  <a:lnTo>
                    <a:pt x="5172" y="67"/>
                  </a:lnTo>
                  <a:lnTo>
                    <a:pt x="5138" y="101"/>
                  </a:lnTo>
                  <a:lnTo>
                    <a:pt x="5138" y="201"/>
                  </a:lnTo>
                  <a:lnTo>
                    <a:pt x="5172" y="267"/>
                  </a:lnTo>
                  <a:lnTo>
                    <a:pt x="5272" y="434"/>
                  </a:lnTo>
                  <a:lnTo>
                    <a:pt x="5338" y="601"/>
                  </a:lnTo>
                  <a:lnTo>
                    <a:pt x="5372" y="768"/>
                  </a:lnTo>
                  <a:lnTo>
                    <a:pt x="5372" y="968"/>
                  </a:lnTo>
                  <a:lnTo>
                    <a:pt x="5372" y="1135"/>
                  </a:lnTo>
                  <a:lnTo>
                    <a:pt x="5338" y="1335"/>
                  </a:lnTo>
                  <a:lnTo>
                    <a:pt x="5272" y="1502"/>
                  </a:lnTo>
                  <a:lnTo>
                    <a:pt x="5205" y="1669"/>
                  </a:lnTo>
                  <a:lnTo>
                    <a:pt x="5172" y="1735"/>
                  </a:lnTo>
                  <a:lnTo>
                    <a:pt x="5138" y="1802"/>
                  </a:lnTo>
                  <a:lnTo>
                    <a:pt x="4971" y="2002"/>
                  </a:lnTo>
                  <a:lnTo>
                    <a:pt x="4771" y="2169"/>
                  </a:lnTo>
                  <a:lnTo>
                    <a:pt x="4538" y="2269"/>
                  </a:lnTo>
                  <a:lnTo>
                    <a:pt x="4304" y="2336"/>
                  </a:lnTo>
                  <a:lnTo>
                    <a:pt x="4037" y="2403"/>
                  </a:lnTo>
                  <a:lnTo>
                    <a:pt x="3770" y="2403"/>
                  </a:lnTo>
                  <a:lnTo>
                    <a:pt x="3270" y="2436"/>
                  </a:lnTo>
                  <a:lnTo>
                    <a:pt x="2703" y="2436"/>
                  </a:lnTo>
                  <a:lnTo>
                    <a:pt x="2102" y="2403"/>
                  </a:lnTo>
                  <a:lnTo>
                    <a:pt x="1535" y="2336"/>
                  </a:lnTo>
                  <a:lnTo>
                    <a:pt x="968" y="2236"/>
                  </a:lnTo>
                  <a:lnTo>
                    <a:pt x="734" y="2136"/>
                  </a:lnTo>
                  <a:lnTo>
                    <a:pt x="568" y="2036"/>
                  </a:lnTo>
                  <a:lnTo>
                    <a:pt x="501" y="1935"/>
                  </a:lnTo>
                  <a:lnTo>
                    <a:pt x="434" y="1835"/>
                  </a:lnTo>
                  <a:lnTo>
                    <a:pt x="401" y="1735"/>
                  </a:lnTo>
                  <a:lnTo>
                    <a:pt x="401" y="1602"/>
                  </a:lnTo>
                  <a:lnTo>
                    <a:pt x="401" y="1335"/>
                  </a:lnTo>
                  <a:lnTo>
                    <a:pt x="434" y="1035"/>
                  </a:lnTo>
                  <a:lnTo>
                    <a:pt x="501" y="434"/>
                  </a:lnTo>
                  <a:lnTo>
                    <a:pt x="501" y="367"/>
                  </a:lnTo>
                  <a:lnTo>
                    <a:pt x="467" y="301"/>
                  </a:lnTo>
                  <a:lnTo>
                    <a:pt x="401" y="267"/>
                  </a:lnTo>
                  <a:lnTo>
                    <a:pt x="267" y="267"/>
                  </a:lnTo>
                  <a:lnTo>
                    <a:pt x="201" y="301"/>
                  </a:lnTo>
                  <a:lnTo>
                    <a:pt x="167" y="367"/>
                  </a:lnTo>
                  <a:lnTo>
                    <a:pt x="134" y="434"/>
                  </a:lnTo>
                  <a:lnTo>
                    <a:pt x="67" y="1001"/>
                  </a:lnTo>
                  <a:lnTo>
                    <a:pt x="0" y="1535"/>
                  </a:lnTo>
                  <a:lnTo>
                    <a:pt x="34" y="1702"/>
                  </a:lnTo>
                  <a:lnTo>
                    <a:pt x="34" y="1869"/>
                  </a:lnTo>
                  <a:lnTo>
                    <a:pt x="100" y="2036"/>
                  </a:lnTo>
                  <a:lnTo>
                    <a:pt x="201" y="2169"/>
                  </a:lnTo>
                  <a:lnTo>
                    <a:pt x="267" y="2669"/>
                  </a:lnTo>
                  <a:lnTo>
                    <a:pt x="401" y="3103"/>
                  </a:lnTo>
                  <a:lnTo>
                    <a:pt x="467" y="3303"/>
                  </a:lnTo>
                  <a:lnTo>
                    <a:pt x="601" y="3503"/>
                  </a:lnTo>
                  <a:lnTo>
                    <a:pt x="734" y="3704"/>
                  </a:lnTo>
                  <a:lnTo>
                    <a:pt x="901" y="3870"/>
                  </a:lnTo>
                  <a:lnTo>
                    <a:pt x="901" y="4037"/>
                  </a:lnTo>
                  <a:lnTo>
                    <a:pt x="934" y="4204"/>
                  </a:lnTo>
                  <a:lnTo>
                    <a:pt x="968" y="4371"/>
                  </a:lnTo>
                  <a:lnTo>
                    <a:pt x="1035" y="4504"/>
                  </a:lnTo>
                  <a:lnTo>
                    <a:pt x="1135" y="4638"/>
                  </a:lnTo>
                  <a:lnTo>
                    <a:pt x="1235" y="4771"/>
                  </a:lnTo>
                  <a:lnTo>
                    <a:pt x="1502" y="5005"/>
                  </a:lnTo>
                  <a:lnTo>
                    <a:pt x="1735" y="5138"/>
                  </a:lnTo>
                  <a:lnTo>
                    <a:pt x="1769" y="5305"/>
                  </a:lnTo>
                  <a:lnTo>
                    <a:pt x="1835" y="5472"/>
                  </a:lnTo>
                  <a:lnTo>
                    <a:pt x="1935" y="5639"/>
                  </a:lnTo>
                  <a:lnTo>
                    <a:pt x="2069" y="5805"/>
                  </a:lnTo>
                  <a:lnTo>
                    <a:pt x="2236" y="5939"/>
                  </a:lnTo>
                  <a:lnTo>
                    <a:pt x="2436" y="6039"/>
                  </a:lnTo>
                  <a:lnTo>
                    <a:pt x="2636" y="6106"/>
                  </a:lnTo>
                  <a:lnTo>
                    <a:pt x="2836" y="6139"/>
                  </a:lnTo>
                  <a:lnTo>
                    <a:pt x="3036" y="6139"/>
                  </a:lnTo>
                  <a:lnTo>
                    <a:pt x="3270" y="6106"/>
                  </a:lnTo>
                  <a:lnTo>
                    <a:pt x="3437" y="6006"/>
                  </a:lnTo>
                  <a:lnTo>
                    <a:pt x="3637" y="5906"/>
                  </a:lnTo>
                  <a:lnTo>
                    <a:pt x="3804" y="5772"/>
                  </a:lnTo>
                  <a:lnTo>
                    <a:pt x="3937" y="5605"/>
                  </a:lnTo>
                  <a:lnTo>
                    <a:pt x="4037" y="5405"/>
                  </a:lnTo>
                  <a:lnTo>
                    <a:pt x="4071" y="5205"/>
                  </a:lnTo>
                  <a:lnTo>
                    <a:pt x="4071" y="5105"/>
                  </a:lnTo>
                  <a:lnTo>
                    <a:pt x="4271" y="5005"/>
                  </a:lnTo>
                  <a:lnTo>
                    <a:pt x="4438" y="4905"/>
                  </a:lnTo>
                  <a:lnTo>
                    <a:pt x="4671" y="4671"/>
                  </a:lnTo>
                  <a:lnTo>
                    <a:pt x="4871" y="4371"/>
                  </a:lnTo>
                  <a:lnTo>
                    <a:pt x="4938" y="4237"/>
                  </a:lnTo>
                  <a:lnTo>
                    <a:pt x="5005" y="4071"/>
                  </a:lnTo>
                  <a:lnTo>
                    <a:pt x="5005" y="3904"/>
                  </a:lnTo>
                  <a:lnTo>
                    <a:pt x="5005" y="3737"/>
                  </a:lnTo>
                  <a:lnTo>
                    <a:pt x="5205" y="3537"/>
                  </a:lnTo>
                  <a:lnTo>
                    <a:pt x="5338" y="3303"/>
                  </a:lnTo>
                  <a:lnTo>
                    <a:pt x="5438" y="3103"/>
                  </a:lnTo>
                  <a:lnTo>
                    <a:pt x="5505" y="2870"/>
                  </a:lnTo>
                  <a:lnTo>
                    <a:pt x="5539" y="2636"/>
                  </a:lnTo>
                  <a:lnTo>
                    <a:pt x="5572" y="2369"/>
                  </a:lnTo>
                  <a:lnTo>
                    <a:pt x="5539" y="1835"/>
                  </a:lnTo>
                  <a:lnTo>
                    <a:pt x="5605" y="1735"/>
                  </a:lnTo>
                  <a:lnTo>
                    <a:pt x="5672" y="1535"/>
                  </a:lnTo>
                  <a:lnTo>
                    <a:pt x="5739" y="1302"/>
                  </a:lnTo>
                  <a:lnTo>
                    <a:pt x="5739" y="1101"/>
                  </a:lnTo>
                  <a:lnTo>
                    <a:pt x="5772" y="901"/>
                  </a:lnTo>
                  <a:lnTo>
                    <a:pt x="5739" y="668"/>
                  </a:lnTo>
                  <a:lnTo>
                    <a:pt x="5672" y="467"/>
                  </a:lnTo>
                  <a:lnTo>
                    <a:pt x="5605" y="267"/>
                  </a:lnTo>
                  <a:lnTo>
                    <a:pt x="5505" y="67"/>
                  </a:lnTo>
                  <a:lnTo>
                    <a:pt x="54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246450" y="2226500"/>
              <a:ext cx="34225" cy="13375"/>
            </a:xfrm>
            <a:custGeom>
              <a:rect b="b" l="l" r="r" t="t"/>
              <a:pathLst>
                <a:path extrusionOk="0" h="535" w="1369">
                  <a:moveTo>
                    <a:pt x="1102" y="1"/>
                  </a:moveTo>
                  <a:lnTo>
                    <a:pt x="234" y="68"/>
                  </a:lnTo>
                  <a:lnTo>
                    <a:pt x="134" y="101"/>
                  </a:lnTo>
                  <a:lnTo>
                    <a:pt x="67" y="134"/>
                  </a:lnTo>
                  <a:lnTo>
                    <a:pt x="1" y="201"/>
                  </a:lnTo>
                  <a:lnTo>
                    <a:pt x="1" y="301"/>
                  </a:lnTo>
                  <a:lnTo>
                    <a:pt x="1" y="401"/>
                  </a:lnTo>
                  <a:lnTo>
                    <a:pt x="67" y="468"/>
                  </a:lnTo>
                  <a:lnTo>
                    <a:pt x="134" y="535"/>
                  </a:lnTo>
                  <a:lnTo>
                    <a:pt x="234" y="535"/>
                  </a:lnTo>
                  <a:lnTo>
                    <a:pt x="1102" y="468"/>
                  </a:lnTo>
                  <a:lnTo>
                    <a:pt x="1202" y="434"/>
                  </a:lnTo>
                  <a:lnTo>
                    <a:pt x="1268" y="401"/>
                  </a:lnTo>
                  <a:lnTo>
                    <a:pt x="1335" y="334"/>
                  </a:lnTo>
                  <a:lnTo>
                    <a:pt x="1368" y="234"/>
                  </a:lnTo>
                  <a:lnTo>
                    <a:pt x="1335" y="134"/>
                  </a:lnTo>
                  <a:lnTo>
                    <a:pt x="1268" y="68"/>
                  </a:lnTo>
                  <a:lnTo>
                    <a:pt x="1202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238125" y="2179800"/>
              <a:ext cx="41725" cy="15875"/>
            </a:xfrm>
            <a:custGeom>
              <a:rect b="b" l="l" r="r" t="t"/>
              <a:pathLst>
                <a:path extrusionOk="0" h="635" w="1669">
                  <a:moveTo>
                    <a:pt x="1435" y="0"/>
                  </a:moveTo>
                  <a:lnTo>
                    <a:pt x="234" y="167"/>
                  </a:lnTo>
                  <a:lnTo>
                    <a:pt x="133" y="167"/>
                  </a:lnTo>
                  <a:lnTo>
                    <a:pt x="67" y="234"/>
                  </a:lnTo>
                  <a:lnTo>
                    <a:pt x="33" y="301"/>
                  </a:lnTo>
                  <a:lnTo>
                    <a:pt x="0" y="401"/>
                  </a:lnTo>
                  <a:lnTo>
                    <a:pt x="33" y="468"/>
                  </a:lnTo>
                  <a:lnTo>
                    <a:pt x="67" y="568"/>
                  </a:lnTo>
                  <a:lnTo>
                    <a:pt x="133" y="601"/>
                  </a:lnTo>
                  <a:lnTo>
                    <a:pt x="234" y="634"/>
                  </a:lnTo>
                  <a:lnTo>
                    <a:pt x="1435" y="468"/>
                  </a:lnTo>
                  <a:lnTo>
                    <a:pt x="1535" y="434"/>
                  </a:lnTo>
                  <a:lnTo>
                    <a:pt x="1601" y="401"/>
                  </a:lnTo>
                  <a:lnTo>
                    <a:pt x="1668" y="301"/>
                  </a:lnTo>
                  <a:lnTo>
                    <a:pt x="1668" y="234"/>
                  </a:lnTo>
                  <a:lnTo>
                    <a:pt x="1668" y="134"/>
                  </a:lnTo>
                  <a:lnTo>
                    <a:pt x="1601" y="67"/>
                  </a:lnTo>
                  <a:lnTo>
                    <a:pt x="15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242275" y="1981300"/>
              <a:ext cx="60075" cy="21700"/>
            </a:xfrm>
            <a:custGeom>
              <a:rect b="b" l="l" r="r" t="t"/>
              <a:pathLst>
                <a:path extrusionOk="0" h="868" w="2403">
                  <a:moveTo>
                    <a:pt x="201" y="0"/>
                  </a:moveTo>
                  <a:lnTo>
                    <a:pt x="101" y="34"/>
                  </a:lnTo>
                  <a:lnTo>
                    <a:pt x="68" y="100"/>
                  </a:lnTo>
                  <a:lnTo>
                    <a:pt x="1" y="167"/>
                  </a:lnTo>
                  <a:lnTo>
                    <a:pt x="1" y="267"/>
                  </a:lnTo>
                  <a:lnTo>
                    <a:pt x="34" y="334"/>
                  </a:lnTo>
                  <a:lnTo>
                    <a:pt x="68" y="434"/>
                  </a:lnTo>
                  <a:lnTo>
                    <a:pt x="168" y="467"/>
                  </a:lnTo>
                  <a:lnTo>
                    <a:pt x="668" y="601"/>
                  </a:lnTo>
                  <a:lnTo>
                    <a:pt x="1169" y="701"/>
                  </a:lnTo>
                  <a:lnTo>
                    <a:pt x="1669" y="801"/>
                  </a:lnTo>
                  <a:lnTo>
                    <a:pt x="2169" y="868"/>
                  </a:lnTo>
                  <a:lnTo>
                    <a:pt x="2269" y="868"/>
                  </a:lnTo>
                  <a:lnTo>
                    <a:pt x="2336" y="801"/>
                  </a:lnTo>
                  <a:lnTo>
                    <a:pt x="2403" y="734"/>
                  </a:lnTo>
                  <a:lnTo>
                    <a:pt x="2403" y="634"/>
                  </a:lnTo>
                  <a:lnTo>
                    <a:pt x="2403" y="567"/>
                  </a:lnTo>
                  <a:lnTo>
                    <a:pt x="2336" y="467"/>
                  </a:lnTo>
                  <a:lnTo>
                    <a:pt x="2269" y="434"/>
                  </a:lnTo>
                  <a:lnTo>
                    <a:pt x="2169" y="401"/>
                  </a:lnTo>
                  <a:lnTo>
                    <a:pt x="1702" y="334"/>
                  </a:lnTo>
                  <a:lnTo>
                    <a:pt x="1235" y="267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254800" y="1892875"/>
              <a:ext cx="47550" cy="25050"/>
            </a:xfrm>
            <a:custGeom>
              <a:rect b="b" l="l" r="r" t="t"/>
              <a:pathLst>
                <a:path extrusionOk="0" h="1002" w="1902">
                  <a:moveTo>
                    <a:pt x="167" y="1"/>
                  </a:moveTo>
                  <a:lnTo>
                    <a:pt x="67" y="34"/>
                  </a:lnTo>
                  <a:lnTo>
                    <a:pt x="0" y="101"/>
                  </a:lnTo>
                  <a:lnTo>
                    <a:pt x="0" y="201"/>
                  </a:lnTo>
                  <a:lnTo>
                    <a:pt x="0" y="268"/>
                  </a:lnTo>
                  <a:lnTo>
                    <a:pt x="34" y="368"/>
                  </a:lnTo>
                  <a:lnTo>
                    <a:pt x="100" y="434"/>
                  </a:lnTo>
                  <a:lnTo>
                    <a:pt x="834" y="735"/>
                  </a:lnTo>
                  <a:lnTo>
                    <a:pt x="1602" y="1002"/>
                  </a:lnTo>
                  <a:lnTo>
                    <a:pt x="1802" y="1002"/>
                  </a:lnTo>
                  <a:lnTo>
                    <a:pt x="1869" y="935"/>
                  </a:lnTo>
                  <a:lnTo>
                    <a:pt x="1902" y="835"/>
                  </a:lnTo>
                  <a:lnTo>
                    <a:pt x="1902" y="768"/>
                  </a:lnTo>
                  <a:lnTo>
                    <a:pt x="1869" y="668"/>
                  </a:lnTo>
                  <a:lnTo>
                    <a:pt x="1802" y="601"/>
                  </a:lnTo>
                  <a:lnTo>
                    <a:pt x="1735" y="568"/>
                  </a:lnTo>
                  <a:lnTo>
                    <a:pt x="1034" y="33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297325" y="1791125"/>
              <a:ext cx="39225" cy="35900"/>
            </a:xfrm>
            <a:custGeom>
              <a:rect b="b" l="l" r="r" t="t"/>
              <a:pathLst>
                <a:path extrusionOk="0" h="1436" w="1569">
                  <a:moveTo>
                    <a:pt x="201" y="1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1" y="167"/>
                  </a:lnTo>
                  <a:lnTo>
                    <a:pt x="1" y="234"/>
                  </a:lnTo>
                  <a:lnTo>
                    <a:pt x="1" y="334"/>
                  </a:lnTo>
                  <a:lnTo>
                    <a:pt x="67" y="401"/>
                  </a:lnTo>
                  <a:lnTo>
                    <a:pt x="301" y="701"/>
                  </a:lnTo>
                  <a:lnTo>
                    <a:pt x="601" y="968"/>
                  </a:lnTo>
                  <a:lnTo>
                    <a:pt x="902" y="1202"/>
                  </a:lnTo>
                  <a:lnTo>
                    <a:pt x="1235" y="1435"/>
                  </a:lnTo>
                  <a:lnTo>
                    <a:pt x="1402" y="1435"/>
                  </a:lnTo>
                  <a:lnTo>
                    <a:pt x="1502" y="1402"/>
                  </a:lnTo>
                  <a:lnTo>
                    <a:pt x="1535" y="1335"/>
                  </a:lnTo>
                  <a:lnTo>
                    <a:pt x="1569" y="1235"/>
                  </a:lnTo>
                  <a:lnTo>
                    <a:pt x="1569" y="1168"/>
                  </a:lnTo>
                  <a:lnTo>
                    <a:pt x="1535" y="1068"/>
                  </a:lnTo>
                  <a:lnTo>
                    <a:pt x="1469" y="1001"/>
                  </a:lnTo>
                  <a:lnTo>
                    <a:pt x="1168" y="801"/>
                  </a:lnTo>
                  <a:lnTo>
                    <a:pt x="1068" y="768"/>
                  </a:lnTo>
                  <a:lnTo>
                    <a:pt x="1068" y="735"/>
                  </a:lnTo>
                  <a:lnTo>
                    <a:pt x="1035" y="735"/>
                  </a:lnTo>
                  <a:lnTo>
                    <a:pt x="902" y="601"/>
                  </a:lnTo>
                  <a:lnTo>
                    <a:pt x="635" y="368"/>
                  </a:lnTo>
                  <a:lnTo>
                    <a:pt x="368" y="67"/>
                  </a:lnTo>
                  <a:lnTo>
                    <a:pt x="301" y="3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434125" y="1688525"/>
              <a:ext cx="15875" cy="30075"/>
            </a:xfrm>
            <a:custGeom>
              <a:rect b="b" l="l" r="r" t="t"/>
              <a:pathLst>
                <a:path extrusionOk="0" h="1203" w="635">
                  <a:moveTo>
                    <a:pt x="167" y="1"/>
                  </a:moveTo>
                  <a:lnTo>
                    <a:pt x="100" y="34"/>
                  </a:lnTo>
                  <a:lnTo>
                    <a:pt x="34" y="101"/>
                  </a:lnTo>
                  <a:lnTo>
                    <a:pt x="0" y="201"/>
                  </a:lnTo>
                  <a:lnTo>
                    <a:pt x="0" y="301"/>
                  </a:lnTo>
                  <a:lnTo>
                    <a:pt x="167" y="1002"/>
                  </a:lnTo>
                  <a:lnTo>
                    <a:pt x="234" y="1102"/>
                  </a:lnTo>
                  <a:lnTo>
                    <a:pt x="300" y="1169"/>
                  </a:lnTo>
                  <a:lnTo>
                    <a:pt x="367" y="1202"/>
                  </a:lnTo>
                  <a:lnTo>
                    <a:pt x="467" y="1169"/>
                  </a:lnTo>
                  <a:lnTo>
                    <a:pt x="534" y="1135"/>
                  </a:lnTo>
                  <a:lnTo>
                    <a:pt x="601" y="1069"/>
                  </a:lnTo>
                  <a:lnTo>
                    <a:pt x="634" y="968"/>
                  </a:lnTo>
                  <a:lnTo>
                    <a:pt x="634" y="902"/>
                  </a:lnTo>
                  <a:lnTo>
                    <a:pt x="467" y="168"/>
                  </a:lnTo>
                  <a:lnTo>
                    <a:pt x="434" y="68"/>
                  </a:lnTo>
                  <a:lnTo>
                    <a:pt x="367" y="34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489175" y="1680200"/>
              <a:ext cx="13350" cy="31725"/>
            </a:xfrm>
            <a:custGeom>
              <a:rect b="b" l="l" r="r" t="t"/>
              <a:pathLst>
                <a:path extrusionOk="0" h="1269" w="534">
                  <a:moveTo>
                    <a:pt x="234" y="0"/>
                  </a:moveTo>
                  <a:lnTo>
                    <a:pt x="134" y="34"/>
                  </a:ln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67" y="1035"/>
                  </a:lnTo>
                  <a:lnTo>
                    <a:pt x="100" y="1135"/>
                  </a:lnTo>
                  <a:lnTo>
                    <a:pt x="134" y="1201"/>
                  </a:lnTo>
                  <a:lnTo>
                    <a:pt x="200" y="1268"/>
                  </a:lnTo>
                  <a:lnTo>
                    <a:pt x="400" y="1268"/>
                  </a:lnTo>
                  <a:lnTo>
                    <a:pt x="467" y="1201"/>
                  </a:lnTo>
                  <a:lnTo>
                    <a:pt x="534" y="1135"/>
                  </a:lnTo>
                  <a:lnTo>
                    <a:pt x="534" y="1035"/>
                  </a:lnTo>
                  <a:lnTo>
                    <a:pt x="467" y="234"/>
                  </a:lnTo>
                  <a:lnTo>
                    <a:pt x="434" y="134"/>
                  </a:lnTo>
                  <a:lnTo>
                    <a:pt x="400" y="67"/>
                  </a:lnTo>
                  <a:lnTo>
                    <a:pt x="300" y="34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595925" y="1751100"/>
              <a:ext cx="35900" cy="37550"/>
            </a:xfrm>
            <a:custGeom>
              <a:rect b="b" l="l" r="r" t="t"/>
              <a:pathLst>
                <a:path extrusionOk="0" h="1502" w="1436">
                  <a:moveTo>
                    <a:pt x="1101" y="0"/>
                  </a:moveTo>
                  <a:lnTo>
                    <a:pt x="1035" y="67"/>
                  </a:lnTo>
                  <a:lnTo>
                    <a:pt x="67" y="1101"/>
                  </a:lnTo>
                  <a:lnTo>
                    <a:pt x="1" y="1168"/>
                  </a:lnTo>
                  <a:lnTo>
                    <a:pt x="1" y="1268"/>
                  </a:lnTo>
                  <a:lnTo>
                    <a:pt x="1" y="1368"/>
                  </a:lnTo>
                  <a:lnTo>
                    <a:pt x="67" y="1435"/>
                  </a:lnTo>
                  <a:lnTo>
                    <a:pt x="134" y="1501"/>
                  </a:lnTo>
                  <a:lnTo>
                    <a:pt x="334" y="1501"/>
                  </a:lnTo>
                  <a:lnTo>
                    <a:pt x="401" y="1435"/>
                  </a:lnTo>
                  <a:lnTo>
                    <a:pt x="1368" y="401"/>
                  </a:lnTo>
                  <a:lnTo>
                    <a:pt x="1402" y="300"/>
                  </a:lnTo>
                  <a:lnTo>
                    <a:pt x="1435" y="234"/>
                  </a:lnTo>
                  <a:lnTo>
                    <a:pt x="1435" y="134"/>
                  </a:lnTo>
                  <a:lnTo>
                    <a:pt x="1368" y="67"/>
                  </a:lnTo>
                  <a:lnTo>
                    <a:pt x="1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654300" y="1902900"/>
              <a:ext cx="30050" cy="23375"/>
            </a:xfrm>
            <a:custGeom>
              <a:rect b="b" l="l" r="r" t="t"/>
              <a:pathLst>
                <a:path extrusionOk="0" h="935" w="1202">
                  <a:moveTo>
                    <a:pt x="935" y="0"/>
                  </a:moveTo>
                  <a:lnTo>
                    <a:pt x="868" y="33"/>
                  </a:lnTo>
                  <a:lnTo>
                    <a:pt x="134" y="501"/>
                  </a:lnTo>
                  <a:lnTo>
                    <a:pt x="68" y="567"/>
                  </a:lnTo>
                  <a:lnTo>
                    <a:pt x="34" y="634"/>
                  </a:lnTo>
                  <a:lnTo>
                    <a:pt x="1" y="734"/>
                  </a:lnTo>
                  <a:lnTo>
                    <a:pt x="34" y="834"/>
                  </a:lnTo>
                  <a:lnTo>
                    <a:pt x="101" y="901"/>
                  </a:lnTo>
                  <a:lnTo>
                    <a:pt x="201" y="934"/>
                  </a:lnTo>
                  <a:lnTo>
                    <a:pt x="268" y="934"/>
                  </a:lnTo>
                  <a:lnTo>
                    <a:pt x="368" y="901"/>
                  </a:lnTo>
                  <a:lnTo>
                    <a:pt x="1102" y="434"/>
                  </a:lnTo>
                  <a:lnTo>
                    <a:pt x="1169" y="367"/>
                  </a:lnTo>
                  <a:lnTo>
                    <a:pt x="1202" y="267"/>
                  </a:lnTo>
                  <a:lnTo>
                    <a:pt x="1202" y="200"/>
                  </a:lnTo>
                  <a:lnTo>
                    <a:pt x="1169" y="100"/>
                  </a:lnTo>
                  <a:lnTo>
                    <a:pt x="1102" y="33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623450" y="2106400"/>
              <a:ext cx="30050" cy="14200"/>
            </a:xfrm>
            <a:custGeom>
              <a:rect b="b" l="l" r="r" t="t"/>
              <a:pathLst>
                <a:path extrusionOk="0" h="568" w="1202">
                  <a:moveTo>
                    <a:pt x="234" y="1"/>
                  </a:moveTo>
                  <a:lnTo>
                    <a:pt x="134" y="34"/>
                  </a:lnTo>
                  <a:lnTo>
                    <a:pt x="67" y="101"/>
                  </a:lnTo>
                  <a:lnTo>
                    <a:pt x="0" y="167"/>
                  </a:lnTo>
                  <a:lnTo>
                    <a:pt x="0" y="234"/>
                  </a:lnTo>
                  <a:lnTo>
                    <a:pt x="0" y="334"/>
                  </a:lnTo>
                  <a:lnTo>
                    <a:pt x="67" y="401"/>
                  </a:lnTo>
                  <a:lnTo>
                    <a:pt x="134" y="468"/>
                  </a:lnTo>
                  <a:lnTo>
                    <a:pt x="234" y="501"/>
                  </a:lnTo>
                  <a:lnTo>
                    <a:pt x="968" y="568"/>
                  </a:lnTo>
                  <a:lnTo>
                    <a:pt x="1035" y="534"/>
                  </a:lnTo>
                  <a:lnTo>
                    <a:pt x="1135" y="501"/>
                  </a:lnTo>
                  <a:lnTo>
                    <a:pt x="1168" y="434"/>
                  </a:lnTo>
                  <a:lnTo>
                    <a:pt x="1202" y="334"/>
                  </a:lnTo>
                  <a:lnTo>
                    <a:pt x="1168" y="234"/>
                  </a:lnTo>
                  <a:lnTo>
                    <a:pt x="1135" y="167"/>
                  </a:lnTo>
                  <a:lnTo>
                    <a:pt x="1035" y="134"/>
                  </a:lnTo>
                  <a:lnTo>
                    <a:pt x="968" y="1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619275" y="2185650"/>
              <a:ext cx="38400" cy="11700"/>
            </a:xfrm>
            <a:custGeom>
              <a:rect b="b" l="l" r="r" t="t"/>
              <a:pathLst>
                <a:path extrusionOk="0" h="468" w="1536">
                  <a:moveTo>
                    <a:pt x="234" y="0"/>
                  </a:moveTo>
                  <a:lnTo>
                    <a:pt x="134" y="33"/>
                  </a:lnTo>
                  <a:lnTo>
                    <a:pt x="67" y="67"/>
                  </a:lnTo>
                  <a:lnTo>
                    <a:pt x="34" y="133"/>
                  </a:lnTo>
                  <a:lnTo>
                    <a:pt x="1" y="234"/>
                  </a:lnTo>
                  <a:lnTo>
                    <a:pt x="34" y="334"/>
                  </a:lnTo>
                  <a:lnTo>
                    <a:pt x="67" y="400"/>
                  </a:lnTo>
                  <a:lnTo>
                    <a:pt x="134" y="434"/>
                  </a:lnTo>
                  <a:lnTo>
                    <a:pt x="234" y="467"/>
                  </a:lnTo>
                  <a:lnTo>
                    <a:pt x="1302" y="467"/>
                  </a:lnTo>
                  <a:lnTo>
                    <a:pt x="1369" y="434"/>
                  </a:lnTo>
                  <a:lnTo>
                    <a:pt x="1469" y="400"/>
                  </a:lnTo>
                  <a:lnTo>
                    <a:pt x="1502" y="334"/>
                  </a:lnTo>
                  <a:lnTo>
                    <a:pt x="1535" y="234"/>
                  </a:lnTo>
                  <a:lnTo>
                    <a:pt x="1502" y="133"/>
                  </a:lnTo>
                  <a:lnTo>
                    <a:pt x="1435" y="67"/>
                  </a:lnTo>
                  <a:lnTo>
                    <a:pt x="1369" y="33"/>
                  </a:lnTo>
                  <a:lnTo>
                    <a:pt x="130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624275" y="2138925"/>
              <a:ext cx="28400" cy="14200"/>
            </a:xfrm>
            <a:custGeom>
              <a:rect b="b" l="l" r="r" t="t"/>
              <a:pathLst>
                <a:path extrusionOk="0" h="568" w="1136">
                  <a:moveTo>
                    <a:pt x="234" y="1"/>
                  </a:moveTo>
                  <a:lnTo>
                    <a:pt x="134" y="34"/>
                  </a:lnTo>
                  <a:lnTo>
                    <a:pt x="68" y="67"/>
                  </a:lnTo>
                  <a:lnTo>
                    <a:pt x="34" y="168"/>
                  </a:lnTo>
                  <a:lnTo>
                    <a:pt x="1" y="234"/>
                  </a:lnTo>
                  <a:lnTo>
                    <a:pt x="34" y="334"/>
                  </a:lnTo>
                  <a:lnTo>
                    <a:pt x="68" y="401"/>
                  </a:lnTo>
                  <a:lnTo>
                    <a:pt x="134" y="434"/>
                  </a:lnTo>
                  <a:lnTo>
                    <a:pt x="234" y="468"/>
                  </a:lnTo>
                  <a:lnTo>
                    <a:pt x="868" y="568"/>
                  </a:lnTo>
                  <a:lnTo>
                    <a:pt x="968" y="535"/>
                  </a:lnTo>
                  <a:lnTo>
                    <a:pt x="1035" y="501"/>
                  </a:lnTo>
                  <a:lnTo>
                    <a:pt x="1102" y="401"/>
                  </a:lnTo>
                  <a:lnTo>
                    <a:pt x="1135" y="334"/>
                  </a:lnTo>
                  <a:lnTo>
                    <a:pt x="1102" y="234"/>
                  </a:lnTo>
                  <a:lnTo>
                    <a:pt x="1035" y="168"/>
                  </a:lnTo>
                  <a:lnTo>
                    <a:pt x="1002" y="134"/>
                  </a:lnTo>
                  <a:lnTo>
                    <a:pt x="868" y="1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Google Shape;522;p34"/>
          <p:cNvSpPr/>
          <p:nvPr/>
        </p:nvSpPr>
        <p:spPr>
          <a:xfrm rot="-8772574">
            <a:off x="1115524" y="2711643"/>
            <a:ext cx="1709949" cy="1709949"/>
          </a:xfrm>
          <a:prstGeom prst="arc">
            <a:avLst>
              <a:gd fmla="val 1189369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34"/>
          <p:cNvSpPr/>
          <p:nvPr/>
        </p:nvSpPr>
        <p:spPr>
          <a:xfrm rot="-155085">
            <a:off x="2866521" y="922470"/>
            <a:ext cx="1709639" cy="1709639"/>
          </a:xfrm>
          <a:prstGeom prst="arc">
            <a:avLst>
              <a:gd fmla="val 11893690" name="adj1"/>
              <a:gd fmla="val 2945629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triangl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5"/>
          <p:cNvSpPr txBox="1"/>
          <p:nvPr>
            <p:ph idx="2" type="title"/>
          </p:nvPr>
        </p:nvSpPr>
        <p:spPr>
          <a:xfrm>
            <a:off x="5861775" y="1076325"/>
            <a:ext cx="3054600" cy="32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Power consumption of Tetouan City, </a:t>
            </a:r>
            <a:r>
              <a:rPr lang="en" sz="1500"/>
              <a:t>Morocco</a:t>
            </a:r>
            <a:r>
              <a:rPr lang="en" sz="1500"/>
              <a:t> 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UCI Machine Learning Repository</a:t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Power consumption of distribution networks of Tetouan city in north Morocco</a:t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52416 obs. of 9 variables </a:t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(no missing values)</a:t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Frequency: 10 mins</a:t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01/01/2017 00:00 - 12/30/2017 23:50 </a:t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0" lang="en" sz="1200"/>
              <a:t>Focus: Zone 1 (blue line)</a:t>
            </a:r>
            <a:endParaRPr b="0"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29" name="Google Shape;529;p35"/>
          <p:cNvSpPr txBox="1"/>
          <p:nvPr>
            <p:ph idx="1" type="subTitle"/>
          </p:nvPr>
        </p:nvSpPr>
        <p:spPr>
          <a:xfrm>
            <a:off x="289250" y="4732900"/>
            <a:ext cx="4966200" cy="3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/>
              <a:t>Source: https://archive.ics.uci.edu/ml/datasets/Power+consumption+of+Tetouan+city#  </a:t>
            </a:r>
            <a:endParaRPr i="1" sz="900"/>
          </a:p>
        </p:txBody>
      </p:sp>
      <p:sp>
        <p:nvSpPr>
          <p:cNvPr id="530" name="Google Shape;530;p35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1" name="Google Shape;5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50" y="1076317"/>
            <a:ext cx="5431526" cy="3354144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5"/>
          <p:cNvSpPr txBox="1"/>
          <p:nvPr>
            <p:ph idx="5" type="title"/>
          </p:nvPr>
        </p:nvSpPr>
        <p:spPr>
          <a:xfrm>
            <a:off x="357525" y="218575"/>
            <a:ext cx="54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the data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"/>
          <p:cNvSpPr/>
          <p:nvPr/>
        </p:nvSpPr>
        <p:spPr>
          <a:xfrm>
            <a:off x="5618450" y="1617525"/>
            <a:ext cx="2490900" cy="2144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36"/>
          <p:cNvSpPr txBox="1"/>
          <p:nvPr>
            <p:ph idx="12" type="sldNum"/>
          </p:nvPr>
        </p:nvSpPr>
        <p:spPr>
          <a:xfrm>
            <a:off x="89898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9" name="Google Shape;539;p36"/>
          <p:cNvGrpSpPr/>
          <p:nvPr/>
        </p:nvGrpSpPr>
        <p:grpSpPr>
          <a:xfrm>
            <a:off x="4837450" y="1177400"/>
            <a:ext cx="4052900" cy="3185325"/>
            <a:chOff x="3953675" y="1065875"/>
            <a:chExt cx="4052900" cy="3185325"/>
          </a:xfrm>
        </p:grpSpPr>
        <p:grpSp>
          <p:nvGrpSpPr>
            <p:cNvPr id="540" name="Google Shape;540;p36"/>
            <p:cNvGrpSpPr/>
            <p:nvPr/>
          </p:nvGrpSpPr>
          <p:grpSpPr>
            <a:xfrm>
              <a:off x="4660125" y="1065875"/>
              <a:ext cx="1375800" cy="1375800"/>
              <a:chOff x="4660125" y="1065875"/>
              <a:chExt cx="1375800" cy="1375800"/>
            </a:xfrm>
          </p:grpSpPr>
          <p:sp>
            <p:nvSpPr>
              <p:cNvPr id="541" name="Google Shape;541;p36"/>
              <p:cNvSpPr/>
              <p:nvPr/>
            </p:nvSpPr>
            <p:spPr>
              <a:xfrm>
                <a:off x="4660125" y="1065875"/>
                <a:ext cx="1375800" cy="13758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6"/>
              <p:cNvSpPr/>
              <p:nvPr/>
            </p:nvSpPr>
            <p:spPr>
              <a:xfrm>
                <a:off x="4846050" y="1251800"/>
                <a:ext cx="1004100" cy="10041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6"/>
              <p:cNvSpPr/>
              <p:nvPr/>
            </p:nvSpPr>
            <p:spPr>
              <a:xfrm>
                <a:off x="5142759" y="1508855"/>
                <a:ext cx="410689" cy="411797"/>
              </a:xfrm>
              <a:custGeom>
                <a:rect b="b" l="l" r="r" t="t"/>
                <a:pathLst>
                  <a:path extrusionOk="0" h="11846" w="11815">
                    <a:moveTo>
                      <a:pt x="5829" y="693"/>
                    </a:moveTo>
                    <a:cubicBezTo>
                      <a:pt x="6238" y="693"/>
                      <a:pt x="6553" y="1008"/>
                      <a:pt x="6553" y="1418"/>
                    </a:cubicBezTo>
                    <a:cubicBezTo>
                      <a:pt x="6553" y="1796"/>
                      <a:pt x="6238" y="2111"/>
                      <a:pt x="5829" y="2111"/>
                    </a:cubicBezTo>
                    <a:cubicBezTo>
                      <a:pt x="5451" y="2111"/>
                      <a:pt x="5136" y="1796"/>
                      <a:pt x="5136" y="1418"/>
                    </a:cubicBezTo>
                    <a:cubicBezTo>
                      <a:pt x="5136" y="1008"/>
                      <a:pt x="5482" y="693"/>
                      <a:pt x="5829" y="693"/>
                    </a:cubicBezTo>
                    <a:close/>
                    <a:moveTo>
                      <a:pt x="5829" y="2773"/>
                    </a:moveTo>
                    <a:cubicBezTo>
                      <a:pt x="6774" y="2773"/>
                      <a:pt x="7562" y="3560"/>
                      <a:pt x="7562" y="4568"/>
                    </a:cubicBezTo>
                    <a:lnTo>
                      <a:pt x="7562" y="4915"/>
                    </a:lnTo>
                    <a:lnTo>
                      <a:pt x="4096" y="4915"/>
                    </a:lnTo>
                    <a:lnTo>
                      <a:pt x="4096" y="4568"/>
                    </a:lnTo>
                    <a:cubicBezTo>
                      <a:pt x="4096" y="3560"/>
                      <a:pt x="4884" y="2773"/>
                      <a:pt x="5829" y="2773"/>
                    </a:cubicBezTo>
                    <a:close/>
                    <a:moveTo>
                      <a:pt x="2363" y="6963"/>
                    </a:moveTo>
                    <a:cubicBezTo>
                      <a:pt x="2773" y="6963"/>
                      <a:pt x="3088" y="7278"/>
                      <a:pt x="3088" y="7656"/>
                    </a:cubicBezTo>
                    <a:cubicBezTo>
                      <a:pt x="3088" y="8065"/>
                      <a:pt x="2773" y="8380"/>
                      <a:pt x="2363" y="8380"/>
                    </a:cubicBezTo>
                    <a:cubicBezTo>
                      <a:pt x="1985" y="8380"/>
                      <a:pt x="1670" y="8065"/>
                      <a:pt x="1670" y="7656"/>
                    </a:cubicBezTo>
                    <a:cubicBezTo>
                      <a:pt x="1670" y="7278"/>
                      <a:pt x="1985" y="6963"/>
                      <a:pt x="2363" y="6963"/>
                    </a:cubicBezTo>
                    <a:close/>
                    <a:moveTo>
                      <a:pt x="9357" y="6963"/>
                    </a:moveTo>
                    <a:cubicBezTo>
                      <a:pt x="9735" y="6963"/>
                      <a:pt x="10050" y="7278"/>
                      <a:pt x="10050" y="7656"/>
                    </a:cubicBezTo>
                    <a:cubicBezTo>
                      <a:pt x="10050" y="8065"/>
                      <a:pt x="9735" y="8380"/>
                      <a:pt x="9357" y="8380"/>
                    </a:cubicBezTo>
                    <a:cubicBezTo>
                      <a:pt x="8948" y="8380"/>
                      <a:pt x="8633" y="8065"/>
                      <a:pt x="8633" y="7656"/>
                    </a:cubicBezTo>
                    <a:cubicBezTo>
                      <a:pt x="8633" y="7278"/>
                      <a:pt x="8948" y="6963"/>
                      <a:pt x="9357" y="6963"/>
                    </a:cubicBezTo>
                    <a:close/>
                    <a:moveTo>
                      <a:pt x="2363" y="9042"/>
                    </a:moveTo>
                    <a:cubicBezTo>
                      <a:pt x="3308" y="9042"/>
                      <a:pt x="4096" y="9830"/>
                      <a:pt x="4096" y="10806"/>
                    </a:cubicBezTo>
                    <a:lnTo>
                      <a:pt x="4096" y="11184"/>
                    </a:lnTo>
                    <a:lnTo>
                      <a:pt x="630" y="11184"/>
                    </a:lnTo>
                    <a:lnTo>
                      <a:pt x="630" y="10806"/>
                    </a:lnTo>
                    <a:cubicBezTo>
                      <a:pt x="630" y="9830"/>
                      <a:pt x="1418" y="9042"/>
                      <a:pt x="2363" y="9042"/>
                    </a:cubicBezTo>
                    <a:close/>
                    <a:moveTo>
                      <a:pt x="9357" y="9042"/>
                    </a:moveTo>
                    <a:cubicBezTo>
                      <a:pt x="10302" y="9042"/>
                      <a:pt x="11090" y="9830"/>
                      <a:pt x="11090" y="10806"/>
                    </a:cubicBezTo>
                    <a:lnTo>
                      <a:pt x="11090" y="11184"/>
                    </a:lnTo>
                    <a:lnTo>
                      <a:pt x="7625" y="11184"/>
                    </a:lnTo>
                    <a:lnTo>
                      <a:pt x="7625" y="10806"/>
                    </a:lnTo>
                    <a:cubicBezTo>
                      <a:pt x="7625" y="9830"/>
                      <a:pt x="8412" y="9042"/>
                      <a:pt x="9357" y="9042"/>
                    </a:cubicBezTo>
                    <a:close/>
                    <a:moveTo>
                      <a:pt x="5892" y="0"/>
                    </a:moveTo>
                    <a:cubicBezTo>
                      <a:pt x="5136" y="0"/>
                      <a:pt x="4506" y="630"/>
                      <a:pt x="4506" y="1355"/>
                    </a:cubicBezTo>
                    <a:cubicBezTo>
                      <a:pt x="4506" y="1733"/>
                      <a:pt x="4632" y="2016"/>
                      <a:pt x="4852" y="2300"/>
                    </a:cubicBezTo>
                    <a:cubicBezTo>
                      <a:pt x="4033" y="2710"/>
                      <a:pt x="3466" y="3529"/>
                      <a:pt x="3466" y="4505"/>
                    </a:cubicBezTo>
                    <a:lnTo>
                      <a:pt x="3466" y="5230"/>
                    </a:lnTo>
                    <a:cubicBezTo>
                      <a:pt x="3466" y="5419"/>
                      <a:pt x="3623" y="5577"/>
                      <a:pt x="3844" y="5577"/>
                    </a:cubicBezTo>
                    <a:lnTo>
                      <a:pt x="5577" y="5577"/>
                    </a:lnTo>
                    <a:lnTo>
                      <a:pt x="5577" y="7152"/>
                    </a:lnTo>
                    <a:lnTo>
                      <a:pt x="3875" y="8822"/>
                    </a:lnTo>
                    <a:cubicBezTo>
                      <a:pt x="3749" y="8696"/>
                      <a:pt x="3592" y="8601"/>
                      <a:pt x="3434" y="8569"/>
                    </a:cubicBezTo>
                    <a:cubicBezTo>
                      <a:pt x="3686" y="8349"/>
                      <a:pt x="3781" y="8034"/>
                      <a:pt x="3781" y="7624"/>
                    </a:cubicBezTo>
                    <a:cubicBezTo>
                      <a:pt x="3781" y="6868"/>
                      <a:pt x="3151" y="6238"/>
                      <a:pt x="2426" y="6238"/>
                    </a:cubicBezTo>
                    <a:cubicBezTo>
                      <a:pt x="1670" y="6238"/>
                      <a:pt x="1040" y="6868"/>
                      <a:pt x="1040" y="7624"/>
                    </a:cubicBezTo>
                    <a:cubicBezTo>
                      <a:pt x="1040" y="7971"/>
                      <a:pt x="1166" y="8286"/>
                      <a:pt x="1387" y="8569"/>
                    </a:cubicBezTo>
                    <a:cubicBezTo>
                      <a:pt x="567" y="8979"/>
                      <a:pt x="0" y="9798"/>
                      <a:pt x="0" y="10775"/>
                    </a:cubicBezTo>
                    <a:lnTo>
                      <a:pt x="0" y="11499"/>
                    </a:lnTo>
                    <a:cubicBezTo>
                      <a:pt x="0" y="11688"/>
                      <a:pt x="158" y="11846"/>
                      <a:pt x="378" y="11846"/>
                    </a:cubicBezTo>
                    <a:lnTo>
                      <a:pt x="4474" y="11846"/>
                    </a:lnTo>
                    <a:cubicBezTo>
                      <a:pt x="4663" y="11846"/>
                      <a:pt x="4821" y="11688"/>
                      <a:pt x="4821" y="11499"/>
                    </a:cubicBezTo>
                    <a:lnTo>
                      <a:pt x="4821" y="10775"/>
                    </a:lnTo>
                    <a:cubicBezTo>
                      <a:pt x="4821" y="10239"/>
                      <a:pt x="4632" y="9704"/>
                      <a:pt x="4348" y="9326"/>
                    </a:cubicBezTo>
                    <a:lnTo>
                      <a:pt x="5860" y="7782"/>
                    </a:lnTo>
                    <a:lnTo>
                      <a:pt x="7404" y="9326"/>
                    </a:lnTo>
                    <a:cubicBezTo>
                      <a:pt x="7089" y="9704"/>
                      <a:pt x="6931" y="10239"/>
                      <a:pt x="6931" y="10775"/>
                    </a:cubicBezTo>
                    <a:lnTo>
                      <a:pt x="6931" y="11499"/>
                    </a:lnTo>
                    <a:cubicBezTo>
                      <a:pt x="6931" y="11688"/>
                      <a:pt x="7089" y="11846"/>
                      <a:pt x="7309" y="11846"/>
                    </a:cubicBezTo>
                    <a:lnTo>
                      <a:pt x="11468" y="11846"/>
                    </a:lnTo>
                    <a:cubicBezTo>
                      <a:pt x="11657" y="11846"/>
                      <a:pt x="11815" y="11688"/>
                      <a:pt x="11815" y="11499"/>
                    </a:cubicBezTo>
                    <a:lnTo>
                      <a:pt x="11815" y="10775"/>
                    </a:lnTo>
                    <a:cubicBezTo>
                      <a:pt x="11783" y="9830"/>
                      <a:pt x="11185" y="8979"/>
                      <a:pt x="10365" y="8569"/>
                    </a:cubicBezTo>
                    <a:cubicBezTo>
                      <a:pt x="10586" y="8349"/>
                      <a:pt x="10712" y="8034"/>
                      <a:pt x="10712" y="7624"/>
                    </a:cubicBezTo>
                    <a:cubicBezTo>
                      <a:pt x="10712" y="6868"/>
                      <a:pt x="10082" y="6238"/>
                      <a:pt x="9357" y="6238"/>
                    </a:cubicBezTo>
                    <a:cubicBezTo>
                      <a:pt x="8601" y="6238"/>
                      <a:pt x="7971" y="6868"/>
                      <a:pt x="7971" y="7624"/>
                    </a:cubicBezTo>
                    <a:cubicBezTo>
                      <a:pt x="7971" y="7971"/>
                      <a:pt x="8097" y="8286"/>
                      <a:pt x="8318" y="8569"/>
                    </a:cubicBezTo>
                    <a:cubicBezTo>
                      <a:pt x="8160" y="8664"/>
                      <a:pt x="8034" y="8727"/>
                      <a:pt x="7877" y="8822"/>
                    </a:cubicBezTo>
                    <a:lnTo>
                      <a:pt x="6207" y="7152"/>
                    </a:lnTo>
                    <a:lnTo>
                      <a:pt x="6207" y="5577"/>
                    </a:lnTo>
                    <a:lnTo>
                      <a:pt x="7940" y="5577"/>
                    </a:lnTo>
                    <a:cubicBezTo>
                      <a:pt x="8129" y="5577"/>
                      <a:pt x="8286" y="5419"/>
                      <a:pt x="8286" y="5230"/>
                    </a:cubicBezTo>
                    <a:lnTo>
                      <a:pt x="8286" y="4505"/>
                    </a:lnTo>
                    <a:cubicBezTo>
                      <a:pt x="8286" y="3529"/>
                      <a:pt x="7688" y="2710"/>
                      <a:pt x="6900" y="2300"/>
                    </a:cubicBezTo>
                    <a:cubicBezTo>
                      <a:pt x="7152" y="2080"/>
                      <a:pt x="7246" y="1764"/>
                      <a:pt x="7246" y="1355"/>
                    </a:cubicBezTo>
                    <a:cubicBezTo>
                      <a:pt x="7246" y="630"/>
                      <a:pt x="6616" y="0"/>
                      <a:pt x="5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4" name="Google Shape;544;p36"/>
            <p:cNvGrpSpPr/>
            <p:nvPr/>
          </p:nvGrpSpPr>
          <p:grpSpPr>
            <a:xfrm>
              <a:off x="3953675" y="2875400"/>
              <a:ext cx="1375800" cy="1375800"/>
              <a:chOff x="3953675" y="2875400"/>
              <a:chExt cx="1375800" cy="1375800"/>
            </a:xfrm>
          </p:grpSpPr>
          <p:sp>
            <p:nvSpPr>
              <p:cNvPr id="545" name="Google Shape;545;p36"/>
              <p:cNvSpPr/>
              <p:nvPr/>
            </p:nvSpPr>
            <p:spPr>
              <a:xfrm>
                <a:off x="4139600" y="3061325"/>
                <a:ext cx="1004100" cy="10041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46" name="Google Shape;546;p36"/>
              <p:cNvGrpSpPr/>
              <p:nvPr/>
            </p:nvGrpSpPr>
            <p:grpSpPr>
              <a:xfrm>
                <a:off x="4436233" y="3358177"/>
                <a:ext cx="410687" cy="410406"/>
                <a:chOff x="1413250" y="2680675"/>
                <a:chExt cx="297750" cy="297525"/>
              </a:xfrm>
            </p:grpSpPr>
            <p:sp>
              <p:nvSpPr>
                <p:cNvPr id="547" name="Google Shape;547;p36"/>
                <p:cNvSpPr/>
                <p:nvPr/>
              </p:nvSpPr>
              <p:spPr>
                <a:xfrm>
                  <a:off x="1413250" y="2680675"/>
                  <a:ext cx="297750" cy="297525"/>
                </a:xfrm>
                <a:custGeom>
                  <a:rect b="b" l="l" r="r" t="t"/>
                  <a:pathLst>
                    <a:path extrusionOk="0" h="11901" w="11910">
                      <a:moveTo>
                        <a:pt x="10460" y="1418"/>
                      </a:moveTo>
                      <a:lnTo>
                        <a:pt x="10460" y="7719"/>
                      </a:lnTo>
                      <a:lnTo>
                        <a:pt x="1387" y="7719"/>
                      </a:lnTo>
                      <a:lnTo>
                        <a:pt x="1387" y="1418"/>
                      </a:lnTo>
                      <a:close/>
                      <a:moveTo>
                        <a:pt x="5577" y="8380"/>
                      </a:moveTo>
                      <a:lnTo>
                        <a:pt x="5577" y="9105"/>
                      </a:lnTo>
                      <a:lnTo>
                        <a:pt x="5167" y="9105"/>
                      </a:lnTo>
                      <a:lnTo>
                        <a:pt x="5451" y="8380"/>
                      </a:lnTo>
                      <a:close/>
                      <a:moveTo>
                        <a:pt x="6396" y="8380"/>
                      </a:moveTo>
                      <a:lnTo>
                        <a:pt x="6679" y="9105"/>
                      </a:lnTo>
                      <a:lnTo>
                        <a:pt x="6270" y="9105"/>
                      </a:lnTo>
                      <a:lnTo>
                        <a:pt x="6270" y="8380"/>
                      </a:lnTo>
                      <a:close/>
                      <a:moveTo>
                        <a:pt x="5955" y="0"/>
                      </a:moveTo>
                      <a:cubicBezTo>
                        <a:pt x="5766" y="0"/>
                        <a:pt x="5608" y="158"/>
                        <a:pt x="5608" y="347"/>
                      </a:cubicBezTo>
                      <a:lnTo>
                        <a:pt x="5608" y="725"/>
                      </a:lnTo>
                      <a:lnTo>
                        <a:pt x="378" y="725"/>
                      </a:lnTo>
                      <a:cubicBezTo>
                        <a:pt x="158" y="725"/>
                        <a:pt x="0" y="882"/>
                        <a:pt x="0" y="1071"/>
                      </a:cubicBezTo>
                      <a:cubicBezTo>
                        <a:pt x="0" y="1260"/>
                        <a:pt x="158" y="1418"/>
                        <a:pt x="378" y="1418"/>
                      </a:cubicBezTo>
                      <a:lnTo>
                        <a:pt x="725" y="1418"/>
                      </a:lnTo>
                      <a:lnTo>
                        <a:pt x="725" y="7719"/>
                      </a:lnTo>
                      <a:lnTo>
                        <a:pt x="378" y="7719"/>
                      </a:lnTo>
                      <a:cubicBezTo>
                        <a:pt x="189" y="7719"/>
                        <a:pt x="32" y="7876"/>
                        <a:pt x="32" y="8097"/>
                      </a:cubicBezTo>
                      <a:cubicBezTo>
                        <a:pt x="32" y="8286"/>
                        <a:pt x="189" y="8443"/>
                        <a:pt x="378" y="8443"/>
                      </a:cubicBezTo>
                      <a:lnTo>
                        <a:pt x="4758" y="8443"/>
                      </a:lnTo>
                      <a:lnTo>
                        <a:pt x="3560" y="11436"/>
                      </a:lnTo>
                      <a:cubicBezTo>
                        <a:pt x="3497" y="11625"/>
                        <a:pt x="3560" y="11814"/>
                        <a:pt x="3749" y="11877"/>
                      </a:cubicBezTo>
                      <a:cubicBezTo>
                        <a:pt x="3803" y="11893"/>
                        <a:pt x="3855" y="11901"/>
                        <a:pt x="3903" y="11901"/>
                      </a:cubicBezTo>
                      <a:cubicBezTo>
                        <a:pt x="4052" y="11901"/>
                        <a:pt x="4167" y="11824"/>
                        <a:pt x="4191" y="11657"/>
                      </a:cubicBezTo>
                      <a:lnTo>
                        <a:pt x="4947" y="9830"/>
                      </a:lnTo>
                      <a:lnTo>
                        <a:pt x="5608" y="9830"/>
                      </a:lnTo>
                      <a:lnTo>
                        <a:pt x="5608" y="10838"/>
                      </a:lnTo>
                      <a:cubicBezTo>
                        <a:pt x="5608" y="11027"/>
                        <a:pt x="5766" y="11184"/>
                        <a:pt x="5955" y="11184"/>
                      </a:cubicBezTo>
                      <a:cubicBezTo>
                        <a:pt x="6175" y="11184"/>
                        <a:pt x="6333" y="11027"/>
                        <a:pt x="6333" y="10838"/>
                      </a:cubicBezTo>
                      <a:lnTo>
                        <a:pt x="6333" y="9830"/>
                      </a:lnTo>
                      <a:lnTo>
                        <a:pt x="6995" y="9830"/>
                      </a:lnTo>
                      <a:lnTo>
                        <a:pt x="7751" y="11657"/>
                      </a:lnTo>
                      <a:cubicBezTo>
                        <a:pt x="7798" y="11824"/>
                        <a:pt x="7918" y="11901"/>
                        <a:pt x="8042" y="11901"/>
                      </a:cubicBezTo>
                      <a:cubicBezTo>
                        <a:pt x="8082" y="11901"/>
                        <a:pt x="8122" y="11893"/>
                        <a:pt x="8160" y="11877"/>
                      </a:cubicBezTo>
                      <a:cubicBezTo>
                        <a:pt x="8381" y="11783"/>
                        <a:pt x="8444" y="11594"/>
                        <a:pt x="8381" y="11436"/>
                      </a:cubicBezTo>
                      <a:lnTo>
                        <a:pt x="7184" y="8443"/>
                      </a:lnTo>
                      <a:lnTo>
                        <a:pt x="11563" y="8443"/>
                      </a:lnTo>
                      <a:cubicBezTo>
                        <a:pt x="11752" y="8443"/>
                        <a:pt x="11909" y="8286"/>
                        <a:pt x="11909" y="8097"/>
                      </a:cubicBezTo>
                      <a:cubicBezTo>
                        <a:pt x="11909" y="7876"/>
                        <a:pt x="11752" y="7719"/>
                        <a:pt x="11563" y="7719"/>
                      </a:cubicBezTo>
                      <a:lnTo>
                        <a:pt x="11185" y="7719"/>
                      </a:lnTo>
                      <a:lnTo>
                        <a:pt x="11185" y="1418"/>
                      </a:lnTo>
                      <a:lnTo>
                        <a:pt x="11563" y="1418"/>
                      </a:lnTo>
                      <a:cubicBezTo>
                        <a:pt x="11752" y="1418"/>
                        <a:pt x="11909" y="1260"/>
                        <a:pt x="11909" y="1071"/>
                      </a:cubicBezTo>
                      <a:cubicBezTo>
                        <a:pt x="11909" y="882"/>
                        <a:pt x="11752" y="725"/>
                        <a:pt x="11563" y="725"/>
                      </a:cubicBezTo>
                      <a:lnTo>
                        <a:pt x="6301" y="725"/>
                      </a:lnTo>
                      <a:lnTo>
                        <a:pt x="6301" y="347"/>
                      </a:lnTo>
                      <a:cubicBezTo>
                        <a:pt x="6301" y="158"/>
                        <a:pt x="6144" y="0"/>
                        <a:pt x="59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" name="Google Shape;548;p36"/>
                <p:cNvSpPr/>
                <p:nvPr/>
              </p:nvSpPr>
              <p:spPr>
                <a:xfrm>
                  <a:off x="1465225" y="2805100"/>
                  <a:ext cx="52800" cy="52025"/>
                </a:xfrm>
                <a:custGeom>
                  <a:rect b="b" l="l" r="r" t="t"/>
                  <a:pathLst>
                    <a:path extrusionOk="0" h="2081" w="2112">
                      <a:moveTo>
                        <a:pt x="1387" y="663"/>
                      </a:moveTo>
                      <a:lnTo>
                        <a:pt x="1387" y="1387"/>
                      </a:lnTo>
                      <a:lnTo>
                        <a:pt x="694" y="1387"/>
                      </a:lnTo>
                      <a:lnTo>
                        <a:pt x="694" y="663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lnTo>
                        <a:pt x="1" y="1734"/>
                      </a:lnTo>
                      <a:cubicBezTo>
                        <a:pt x="1" y="1923"/>
                        <a:pt x="158" y="2080"/>
                        <a:pt x="347" y="2080"/>
                      </a:cubicBezTo>
                      <a:lnTo>
                        <a:pt x="1765" y="2080"/>
                      </a:lnTo>
                      <a:cubicBezTo>
                        <a:pt x="1954" y="2080"/>
                        <a:pt x="2112" y="1923"/>
                        <a:pt x="2112" y="1734"/>
                      </a:cubicBezTo>
                      <a:lnTo>
                        <a:pt x="2112" y="347"/>
                      </a:lnTo>
                      <a:cubicBezTo>
                        <a:pt x="2112" y="158"/>
                        <a:pt x="1954" y="1"/>
                        <a:pt x="17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" name="Google Shape;549;p36"/>
                <p:cNvSpPr/>
                <p:nvPr/>
              </p:nvSpPr>
              <p:spPr>
                <a:xfrm>
                  <a:off x="1535325" y="2769675"/>
                  <a:ext cx="52800" cy="87450"/>
                </a:xfrm>
                <a:custGeom>
                  <a:rect b="b" l="l" r="r" t="t"/>
                  <a:pathLst>
                    <a:path extrusionOk="0" h="3498" w="2112">
                      <a:moveTo>
                        <a:pt x="1387" y="662"/>
                      </a:moveTo>
                      <a:lnTo>
                        <a:pt x="1387" y="2741"/>
                      </a:lnTo>
                      <a:lnTo>
                        <a:pt x="694" y="2741"/>
                      </a:lnTo>
                      <a:lnTo>
                        <a:pt x="694" y="662"/>
                      </a:lnTo>
                      <a:close/>
                      <a:moveTo>
                        <a:pt x="379" y="0"/>
                      </a:moveTo>
                      <a:cubicBezTo>
                        <a:pt x="158" y="0"/>
                        <a:pt x="1" y="158"/>
                        <a:pt x="1" y="347"/>
                      </a:cubicBezTo>
                      <a:lnTo>
                        <a:pt x="1" y="3151"/>
                      </a:lnTo>
                      <a:cubicBezTo>
                        <a:pt x="1" y="3340"/>
                        <a:pt x="158" y="3497"/>
                        <a:pt x="379" y="3497"/>
                      </a:cubicBezTo>
                      <a:lnTo>
                        <a:pt x="1733" y="3497"/>
                      </a:lnTo>
                      <a:lnTo>
                        <a:pt x="1733" y="3466"/>
                      </a:lnTo>
                      <a:cubicBezTo>
                        <a:pt x="1954" y="3466"/>
                        <a:pt x="2112" y="3308"/>
                        <a:pt x="2112" y="3119"/>
                      </a:cubicBezTo>
                      <a:lnTo>
                        <a:pt x="2112" y="347"/>
                      </a:lnTo>
                      <a:cubicBezTo>
                        <a:pt x="2112" y="158"/>
                        <a:pt x="1954" y="0"/>
                        <a:pt x="17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" name="Google Shape;550;p36"/>
                <p:cNvSpPr/>
                <p:nvPr/>
              </p:nvSpPr>
              <p:spPr>
                <a:xfrm>
                  <a:off x="1604650" y="2733425"/>
                  <a:ext cx="52775" cy="122900"/>
                </a:xfrm>
                <a:custGeom>
                  <a:rect b="b" l="l" r="r" t="t"/>
                  <a:pathLst>
                    <a:path extrusionOk="0" h="4916" w="2111">
                      <a:moveTo>
                        <a:pt x="1418" y="726"/>
                      </a:moveTo>
                      <a:lnTo>
                        <a:pt x="1418" y="4254"/>
                      </a:lnTo>
                      <a:lnTo>
                        <a:pt x="725" y="4254"/>
                      </a:lnTo>
                      <a:lnTo>
                        <a:pt x="725" y="726"/>
                      </a:lnTo>
                      <a:close/>
                      <a:moveTo>
                        <a:pt x="347" y="1"/>
                      </a:moveTo>
                      <a:cubicBezTo>
                        <a:pt x="158" y="1"/>
                        <a:pt x="0" y="159"/>
                        <a:pt x="0" y="348"/>
                      </a:cubicBezTo>
                      <a:lnTo>
                        <a:pt x="0" y="4569"/>
                      </a:lnTo>
                      <a:cubicBezTo>
                        <a:pt x="0" y="4758"/>
                        <a:pt x="158" y="4916"/>
                        <a:pt x="347" y="4916"/>
                      </a:cubicBezTo>
                      <a:lnTo>
                        <a:pt x="1764" y="4916"/>
                      </a:lnTo>
                      <a:cubicBezTo>
                        <a:pt x="1953" y="4916"/>
                        <a:pt x="2111" y="4758"/>
                        <a:pt x="2111" y="4569"/>
                      </a:cubicBezTo>
                      <a:lnTo>
                        <a:pt x="2111" y="348"/>
                      </a:lnTo>
                      <a:cubicBezTo>
                        <a:pt x="2111" y="159"/>
                        <a:pt x="1953" y="1"/>
                        <a:pt x="17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51" name="Google Shape;551;p36"/>
              <p:cNvSpPr/>
              <p:nvPr/>
            </p:nvSpPr>
            <p:spPr>
              <a:xfrm>
                <a:off x="3953675" y="2875400"/>
                <a:ext cx="1375800" cy="13758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2" name="Google Shape;552;p36"/>
            <p:cNvGrpSpPr/>
            <p:nvPr/>
          </p:nvGrpSpPr>
          <p:grpSpPr>
            <a:xfrm>
              <a:off x="6630775" y="2176575"/>
              <a:ext cx="1375800" cy="1375800"/>
              <a:chOff x="6630775" y="2176575"/>
              <a:chExt cx="1375800" cy="1375800"/>
            </a:xfrm>
          </p:grpSpPr>
          <p:sp>
            <p:nvSpPr>
              <p:cNvPr id="553" name="Google Shape;553;p36"/>
              <p:cNvSpPr/>
              <p:nvPr/>
            </p:nvSpPr>
            <p:spPr>
              <a:xfrm>
                <a:off x="6630775" y="2176575"/>
                <a:ext cx="1375800" cy="13758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6"/>
              <p:cNvSpPr/>
              <p:nvPr/>
            </p:nvSpPr>
            <p:spPr>
              <a:xfrm>
                <a:off x="6816700" y="2362500"/>
                <a:ext cx="1004100" cy="10041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55" name="Google Shape;555;p36"/>
              <p:cNvGrpSpPr/>
              <p:nvPr/>
            </p:nvGrpSpPr>
            <p:grpSpPr>
              <a:xfrm>
                <a:off x="7143544" y="2732028"/>
                <a:ext cx="350401" cy="264888"/>
                <a:chOff x="3962775" y="1990700"/>
                <a:chExt cx="296975" cy="224500"/>
              </a:xfrm>
            </p:grpSpPr>
            <p:sp>
              <p:nvSpPr>
                <p:cNvPr id="556" name="Google Shape;556;p36"/>
                <p:cNvSpPr/>
                <p:nvPr/>
              </p:nvSpPr>
              <p:spPr>
                <a:xfrm>
                  <a:off x="4216400" y="2093100"/>
                  <a:ext cx="43350" cy="18150"/>
                </a:xfrm>
                <a:custGeom>
                  <a:rect b="b" l="l" r="r" t="t"/>
                  <a:pathLst>
                    <a:path extrusionOk="0" h="726" w="1734">
                      <a:moveTo>
                        <a:pt x="379" y="1"/>
                      </a:moveTo>
                      <a:cubicBezTo>
                        <a:pt x="158" y="1"/>
                        <a:pt x="1" y="158"/>
                        <a:pt x="1" y="347"/>
                      </a:cubicBezTo>
                      <a:cubicBezTo>
                        <a:pt x="1" y="568"/>
                        <a:pt x="158" y="725"/>
                        <a:pt x="379" y="725"/>
                      </a:cubicBezTo>
                      <a:lnTo>
                        <a:pt x="1387" y="725"/>
                      </a:lnTo>
                      <a:cubicBezTo>
                        <a:pt x="1576" y="725"/>
                        <a:pt x="1733" y="568"/>
                        <a:pt x="1733" y="347"/>
                      </a:cubicBezTo>
                      <a:cubicBezTo>
                        <a:pt x="1702" y="158"/>
                        <a:pt x="1544" y="1"/>
                        <a:pt x="13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7" name="Google Shape;557;p36"/>
                <p:cNvSpPr/>
                <p:nvPr/>
              </p:nvSpPr>
              <p:spPr>
                <a:xfrm>
                  <a:off x="4206950" y="2129325"/>
                  <a:ext cx="35475" cy="33900"/>
                </a:xfrm>
                <a:custGeom>
                  <a:rect b="b" l="l" r="r" t="t"/>
                  <a:pathLst>
                    <a:path extrusionOk="0" h="1356" w="1419">
                      <a:moveTo>
                        <a:pt x="351" y="1"/>
                      </a:moveTo>
                      <a:cubicBezTo>
                        <a:pt x="260" y="1"/>
                        <a:pt x="174" y="32"/>
                        <a:pt x="127" y="95"/>
                      </a:cubicBezTo>
                      <a:cubicBezTo>
                        <a:pt x="1" y="221"/>
                        <a:pt x="1" y="410"/>
                        <a:pt x="127" y="568"/>
                      </a:cubicBezTo>
                      <a:lnTo>
                        <a:pt x="820" y="1261"/>
                      </a:lnTo>
                      <a:cubicBezTo>
                        <a:pt x="883" y="1324"/>
                        <a:pt x="969" y="1356"/>
                        <a:pt x="1056" y="1356"/>
                      </a:cubicBezTo>
                      <a:cubicBezTo>
                        <a:pt x="1143" y="1356"/>
                        <a:pt x="1229" y="1324"/>
                        <a:pt x="1292" y="1261"/>
                      </a:cubicBezTo>
                      <a:cubicBezTo>
                        <a:pt x="1418" y="1166"/>
                        <a:pt x="1418" y="914"/>
                        <a:pt x="1292" y="788"/>
                      </a:cubicBezTo>
                      <a:lnTo>
                        <a:pt x="599" y="95"/>
                      </a:lnTo>
                      <a:cubicBezTo>
                        <a:pt x="536" y="32"/>
                        <a:pt x="442" y="1"/>
                        <a:pt x="3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8" name="Google Shape;558;p36"/>
                <p:cNvSpPr/>
                <p:nvPr/>
              </p:nvSpPr>
              <p:spPr>
                <a:xfrm>
                  <a:off x="4207750" y="2041900"/>
                  <a:ext cx="35450" cy="34500"/>
                </a:xfrm>
                <a:custGeom>
                  <a:rect b="b" l="l" r="r" t="t"/>
                  <a:pathLst>
                    <a:path extrusionOk="0" h="1380" w="1418">
                      <a:moveTo>
                        <a:pt x="1067" y="1"/>
                      </a:moveTo>
                      <a:cubicBezTo>
                        <a:pt x="977" y="1"/>
                        <a:pt x="882" y="32"/>
                        <a:pt x="819" y="95"/>
                      </a:cubicBezTo>
                      <a:lnTo>
                        <a:pt x="126" y="788"/>
                      </a:lnTo>
                      <a:cubicBezTo>
                        <a:pt x="0" y="914"/>
                        <a:pt x="0" y="1135"/>
                        <a:pt x="126" y="1261"/>
                      </a:cubicBezTo>
                      <a:cubicBezTo>
                        <a:pt x="189" y="1340"/>
                        <a:pt x="268" y="1379"/>
                        <a:pt x="351" y="1379"/>
                      </a:cubicBezTo>
                      <a:cubicBezTo>
                        <a:pt x="433" y="1379"/>
                        <a:pt x="520" y="1340"/>
                        <a:pt x="599" y="1261"/>
                      </a:cubicBezTo>
                      <a:lnTo>
                        <a:pt x="1292" y="568"/>
                      </a:lnTo>
                      <a:cubicBezTo>
                        <a:pt x="1418" y="442"/>
                        <a:pt x="1418" y="190"/>
                        <a:pt x="1292" y="95"/>
                      </a:cubicBezTo>
                      <a:cubicBezTo>
                        <a:pt x="1244" y="32"/>
                        <a:pt x="1158" y="1"/>
                        <a:pt x="10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9" name="Google Shape;559;p36"/>
                <p:cNvSpPr/>
                <p:nvPr/>
              </p:nvSpPr>
              <p:spPr>
                <a:xfrm>
                  <a:off x="3962775" y="1990700"/>
                  <a:ext cx="226075" cy="224500"/>
                </a:xfrm>
                <a:custGeom>
                  <a:rect b="b" l="l" r="r" t="t"/>
                  <a:pathLst>
                    <a:path extrusionOk="0" h="8980" w="9043">
                      <a:moveTo>
                        <a:pt x="1419" y="3403"/>
                      </a:moveTo>
                      <a:lnTo>
                        <a:pt x="1419" y="4790"/>
                      </a:lnTo>
                      <a:cubicBezTo>
                        <a:pt x="1009" y="4790"/>
                        <a:pt x="694" y="4506"/>
                        <a:pt x="694" y="4097"/>
                      </a:cubicBezTo>
                      <a:cubicBezTo>
                        <a:pt x="694" y="3719"/>
                        <a:pt x="1009" y="3403"/>
                        <a:pt x="1419" y="3403"/>
                      </a:cubicBezTo>
                      <a:close/>
                      <a:moveTo>
                        <a:pt x="4191" y="2710"/>
                      </a:moveTo>
                      <a:lnTo>
                        <a:pt x="4191" y="5483"/>
                      </a:lnTo>
                      <a:lnTo>
                        <a:pt x="2490" y="5483"/>
                      </a:lnTo>
                      <a:cubicBezTo>
                        <a:pt x="2269" y="5483"/>
                        <a:pt x="2112" y="5325"/>
                        <a:pt x="2112" y="5105"/>
                      </a:cubicBezTo>
                      <a:lnTo>
                        <a:pt x="2112" y="3088"/>
                      </a:lnTo>
                      <a:cubicBezTo>
                        <a:pt x="2112" y="2868"/>
                        <a:pt x="2269" y="2710"/>
                        <a:pt x="2490" y="2710"/>
                      </a:cubicBezTo>
                      <a:close/>
                      <a:moveTo>
                        <a:pt x="6995" y="1828"/>
                      </a:moveTo>
                      <a:lnTo>
                        <a:pt x="6995" y="6428"/>
                      </a:lnTo>
                      <a:cubicBezTo>
                        <a:pt x="6428" y="5924"/>
                        <a:pt x="5672" y="5609"/>
                        <a:pt x="4884" y="5514"/>
                      </a:cubicBezTo>
                      <a:lnTo>
                        <a:pt x="4884" y="2710"/>
                      </a:lnTo>
                      <a:cubicBezTo>
                        <a:pt x="5672" y="2647"/>
                        <a:pt x="6428" y="2332"/>
                        <a:pt x="6995" y="1828"/>
                      </a:cubicBezTo>
                      <a:close/>
                      <a:moveTo>
                        <a:pt x="8066" y="631"/>
                      </a:moveTo>
                      <a:cubicBezTo>
                        <a:pt x="8255" y="631"/>
                        <a:pt x="8413" y="789"/>
                        <a:pt x="8413" y="978"/>
                      </a:cubicBezTo>
                      <a:lnTo>
                        <a:pt x="8413" y="7216"/>
                      </a:lnTo>
                      <a:cubicBezTo>
                        <a:pt x="8413" y="7405"/>
                        <a:pt x="8255" y="7562"/>
                        <a:pt x="8066" y="7562"/>
                      </a:cubicBezTo>
                      <a:cubicBezTo>
                        <a:pt x="7877" y="7562"/>
                        <a:pt x="7720" y="7405"/>
                        <a:pt x="7720" y="7216"/>
                      </a:cubicBezTo>
                      <a:lnTo>
                        <a:pt x="7720" y="978"/>
                      </a:lnTo>
                      <a:cubicBezTo>
                        <a:pt x="7720" y="789"/>
                        <a:pt x="7877" y="631"/>
                        <a:pt x="8066" y="631"/>
                      </a:cubicBezTo>
                      <a:close/>
                      <a:moveTo>
                        <a:pt x="3498" y="6176"/>
                      </a:moveTo>
                      <a:lnTo>
                        <a:pt x="3498" y="7909"/>
                      </a:lnTo>
                      <a:cubicBezTo>
                        <a:pt x="3498" y="8129"/>
                        <a:pt x="3340" y="8287"/>
                        <a:pt x="3151" y="8287"/>
                      </a:cubicBezTo>
                      <a:cubicBezTo>
                        <a:pt x="2962" y="8287"/>
                        <a:pt x="2805" y="8129"/>
                        <a:pt x="2805" y="7909"/>
                      </a:cubicBezTo>
                      <a:lnTo>
                        <a:pt x="2805" y="6176"/>
                      </a:lnTo>
                      <a:close/>
                      <a:moveTo>
                        <a:pt x="8035" y="1"/>
                      </a:moveTo>
                      <a:cubicBezTo>
                        <a:pt x="7531" y="1"/>
                        <a:pt x="7090" y="411"/>
                        <a:pt x="6995" y="883"/>
                      </a:cubicBezTo>
                      <a:lnTo>
                        <a:pt x="6680" y="1198"/>
                      </a:lnTo>
                      <a:cubicBezTo>
                        <a:pt x="6144" y="1734"/>
                        <a:pt x="5325" y="2049"/>
                        <a:pt x="4538" y="2049"/>
                      </a:cubicBezTo>
                      <a:lnTo>
                        <a:pt x="2427" y="2049"/>
                      </a:lnTo>
                      <a:cubicBezTo>
                        <a:pt x="2017" y="2049"/>
                        <a:pt x="1608" y="2332"/>
                        <a:pt x="1450" y="2773"/>
                      </a:cubicBezTo>
                      <a:lnTo>
                        <a:pt x="1387" y="2773"/>
                      </a:lnTo>
                      <a:cubicBezTo>
                        <a:pt x="631" y="2773"/>
                        <a:pt x="1" y="3403"/>
                        <a:pt x="1" y="4128"/>
                      </a:cubicBezTo>
                      <a:cubicBezTo>
                        <a:pt x="1" y="4884"/>
                        <a:pt x="631" y="5514"/>
                        <a:pt x="1387" y="5514"/>
                      </a:cubicBezTo>
                      <a:lnTo>
                        <a:pt x="1450" y="5514"/>
                      </a:lnTo>
                      <a:cubicBezTo>
                        <a:pt x="1576" y="5798"/>
                        <a:pt x="1797" y="6018"/>
                        <a:pt x="2080" y="6144"/>
                      </a:cubicBezTo>
                      <a:lnTo>
                        <a:pt x="2080" y="7940"/>
                      </a:lnTo>
                      <a:cubicBezTo>
                        <a:pt x="2112" y="8507"/>
                        <a:pt x="2584" y="8980"/>
                        <a:pt x="3151" y="8980"/>
                      </a:cubicBezTo>
                      <a:cubicBezTo>
                        <a:pt x="3750" y="8980"/>
                        <a:pt x="4160" y="8507"/>
                        <a:pt x="4160" y="7972"/>
                      </a:cubicBezTo>
                      <a:lnTo>
                        <a:pt x="4160" y="6239"/>
                      </a:lnTo>
                      <a:lnTo>
                        <a:pt x="4538" y="6239"/>
                      </a:lnTo>
                      <a:cubicBezTo>
                        <a:pt x="5325" y="6239"/>
                        <a:pt x="6144" y="6554"/>
                        <a:pt x="6680" y="7090"/>
                      </a:cubicBezTo>
                      <a:lnTo>
                        <a:pt x="6995" y="7405"/>
                      </a:lnTo>
                      <a:cubicBezTo>
                        <a:pt x="7090" y="7909"/>
                        <a:pt x="7531" y="8287"/>
                        <a:pt x="8035" y="8287"/>
                      </a:cubicBezTo>
                      <a:cubicBezTo>
                        <a:pt x="8633" y="8287"/>
                        <a:pt x="9043" y="7814"/>
                        <a:pt x="9043" y="7247"/>
                      </a:cubicBezTo>
                      <a:lnTo>
                        <a:pt x="9043" y="1041"/>
                      </a:lnTo>
                      <a:cubicBezTo>
                        <a:pt x="9043" y="442"/>
                        <a:pt x="8570" y="1"/>
                        <a:pt x="80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560" name="Google Shape;560;p36"/>
            <p:cNvCxnSpPr>
              <a:endCxn id="553" idx="3"/>
            </p:cNvCxnSpPr>
            <p:nvPr/>
          </p:nvCxnSpPr>
          <p:spPr>
            <a:xfrm flipH="1" rot="10800000">
              <a:off x="5329256" y="3350894"/>
              <a:ext cx="1503000" cy="212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1" name="Google Shape;561;p36"/>
            <p:cNvCxnSpPr>
              <a:stCxn id="541" idx="6"/>
              <a:endCxn id="553" idx="1"/>
            </p:cNvCxnSpPr>
            <p:nvPr/>
          </p:nvCxnSpPr>
          <p:spPr>
            <a:xfrm>
              <a:off x="6035925" y="1753775"/>
              <a:ext cx="796200" cy="624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2" name="Google Shape;562;p36"/>
            <p:cNvCxnSpPr>
              <a:stCxn id="541" idx="3"/>
              <a:endCxn id="551" idx="0"/>
            </p:cNvCxnSpPr>
            <p:nvPr/>
          </p:nvCxnSpPr>
          <p:spPr>
            <a:xfrm flipH="1">
              <a:off x="4641706" y="2240194"/>
              <a:ext cx="219900" cy="635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563" name="Google Shape;563;p36"/>
          <p:cNvGrpSpPr/>
          <p:nvPr/>
        </p:nvGrpSpPr>
        <p:grpSpPr>
          <a:xfrm>
            <a:off x="6146247" y="917832"/>
            <a:ext cx="241086" cy="145606"/>
            <a:chOff x="3149000" y="3144800"/>
            <a:chExt cx="132625" cy="80100"/>
          </a:xfrm>
        </p:grpSpPr>
        <p:sp>
          <p:nvSpPr>
            <p:cNvPr id="564" name="Google Shape;564;p36"/>
            <p:cNvSpPr/>
            <p:nvPr/>
          </p:nvSpPr>
          <p:spPr>
            <a:xfrm>
              <a:off x="3149000" y="3144800"/>
              <a:ext cx="13350" cy="70100"/>
            </a:xfrm>
            <a:custGeom>
              <a:rect b="b" l="l" r="r" t="t"/>
              <a:pathLst>
                <a:path extrusionOk="0" h="2804" w="534">
                  <a:moveTo>
                    <a:pt x="167" y="1"/>
                  </a:moveTo>
                  <a:lnTo>
                    <a:pt x="67" y="68"/>
                  </a:lnTo>
                  <a:lnTo>
                    <a:pt x="34" y="134"/>
                  </a:lnTo>
                  <a:lnTo>
                    <a:pt x="0" y="234"/>
                  </a:lnTo>
                  <a:lnTo>
                    <a:pt x="67" y="802"/>
                  </a:lnTo>
                  <a:lnTo>
                    <a:pt x="67" y="1402"/>
                  </a:lnTo>
                  <a:lnTo>
                    <a:pt x="34" y="1969"/>
                  </a:lnTo>
                  <a:lnTo>
                    <a:pt x="0" y="2570"/>
                  </a:lnTo>
                  <a:lnTo>
                    <a:pt x="0" y="2637"/>
                  </a:lnTo>
                  <a:lnTo>
                    <a:pt x="67" y="2737"/>
                  </a:lnTo>
                  <a:lnTo>
                    <a:pt x="134" y="2770"/>
                  </a:lnTo>
                  <a:lnTo>
                    <a:pt x="234" y="2803"/>
                  </a:lnTo>
                  <a:lnTo>
                    <a:pt x="334" y="2770"/>
                  </a:lnTo>
                  <a:lnTo>
                    <a:pt x="401" y="2737"/>
                  </a:lnTo>
                  <a:lnTo>
                    <a:pt x="467" y="2637"/>
                  </a:lnTo>
                  <a:lnTo>
                    <a:pt x="467" y="2570"/>
                  </a:lnTo>
                  <a:lnTo>
                    <a:pt x="534" y="1969"/>
                  </a:lnTo>
                  <a:lnTo>
                    <a:pt x="534" y="1402"/>
                  </a:lnTo>
                  <a:lnTo>
                    <a:pt x="534" y="802"/>
                  </a:lnTo>
                  <a:lnTo>
                    <a:pt x="501" y="234"/>
                  </a:lnTo>
                  <a:lnTo>
                    <a:pt x="467" y="134"/>
                  </a:lnTo>
                  <a:lnTo>
                    <a:pt x="401" y="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3194875" y="3159000"/>
              <a:ext cx="15875" cy="57575"/>
            </a:xfrm>
            <a:custGeom>
              <a:rect b="b" l="l" r="r" t="t"/>
              <a:pathLst>
                <a:path extrusionOk="0" h="2303" w="635">
                  <a:moveTo>
                    <a:pt x="367" y="0"/>
                  </a:moveTo>
                  <a:lnTo>
                    <a:pt x="300" y="33"/>
                  </a:lnTo>
                  <a:lnTo>
                    <a:pt x="234" y="100"/>
                  </a:lnTo>
                  <a:lnTo>
                    <a:pt x="167" y="200"/>
                  </a:lnTo>
                  <a:lnTo>
                    <a:pt x="67" y="1134"/>
                  </a:lnTo>
                  <a:lnTo>
                    <a:pt x="0" y="2069"/>
                  </a:lnTo>
                  <a:lnTo>
                    <a:pt x="0" y="2169"/>
                  </a:lnTo>
                  <a:lnTo>
                    <a:pt x="67" y="2235"/>
                  </a:lnTo>
                  <a:lnTo>
                    <a:pt x="134" y="2302"/>
                  </a:lnTo>
                  <a:lnTo>
                    <a:pt x="334" y="2302"/>
                  </a:lnTo>
                  <a:lnTo>
                    <a:pt x="400" y="2235"/>
                  </a:lnTo>
                  <a:lnTo>
                    <a:pt x="467" y="2169"/>
                  </a:lnTo>
                  <a:lnTo>
                    <a:pt x="467" y="2069"/>
                  </a:lnTo>
                  <a:lnTo>
                    <a:pt x="534" y="1201"/>
                  </a:lnTo>
                  <a:lnTo>
                    <a:pt x="634" y="300"/>
                  </a:lnTo>
                  <a:lnTo>
                    <a:pt x="634" y="200"/>
                  </a:lnTo>
                  <a:lnTo>
                    <a:pt x="634" y="133"/>
                  </a:lnTo>
                  <a:lnTo>
                    <a:pt x="567" y="67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3252425" y="3179850"/>
              <a:ext cx="29200" cy="45050"/>
            </a:xfrm>
            <a:custGeom>
              <a:rect b="b" l="l" r="r" t="t"/>
              <a:pathLst>
                <a:path extrusionOk="0" h="1802" w="1168">
                  <a:moveTo>
                    <a:pt x="868" y="0"/>
                  </a:moveTo>
                  <a:lnTo>
                    <a:pt x="767" y="67"/>
                  </a:lnTo>
                  <a:lnTo>
                    <a:pt x="734" y="134"/>
                  </a:lnTo>
                  <a:lnTo>
                    <a:pt x="34" y="1435"/>
                  </a:lnTo>
                  <a:lnTo>
                    <a:pt x="0" y="1535"/>
                  </a:lnTo>
                  <a:lnTo>
                    <a:pt x="0" y="1635"/>
                  </a:lnTo>
                  <a:lnTo>
                    <a:pt x="67" y="1702"/>
                  </a:lnTo>
                  <a:lnTo>
                    <a:pt x="134" y="1768"/>
                  </a:lnTo>
                  <a:lnTo>
                    <a:pt x="200" y="1802"/>
                  </a:lnTo>
                  <a:lnTo>
                    <a:pt x="300" y="1802"/>
                  </a:lnTo>
                  <a:lnTo>
                    <a:pt x="401" y="1768"/>
                  </a:lnTo>
                  <a:lnTo>
                    <a:pt x="467" y="1668"/>
                  </a:lnTo>
                  <a:lnTo>
                    <a:pt x="1134" y="367"/>
                  </a:lnTo>
                  <a:lnTo>
                    <a:pt x="1168" y="267"/>
                  </a:lnTo>
                  <a:lnTo>
                    <a:pt x="1168" y="167"/>
                  </a:lnTo>
                  <a:lnTo>
                    <a:pt x="1134" y="100"/>
                  </a:lnTo>
                  <a:lnTo>
                    <a:pt x="1034" y="33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36"/>
          <p:cNvGrpSpPr/>
          <p:nvPr/>
        </p:nvGrpSpPr>
        <p:grpSpPr>
          <a:xfrm rot="7426544">
            <a:off x="8642285" y="3543442"/>
            <a:ext cx="241087" cy="145607"/>
            <a:chOff x="3149000" y="3144800"/>
            <a:chExt cx="132625" cy="80100"/>
          </a:xfrm>
        </p:grpSpPr>
        <p:sp>
          <p:nvSpPr>
            <p:cNvPr id="568" name="Google Shape;568;p36"/>
            <p:cNvSpPr/>
            <p:nvPr/>
          </p:nvSpPr>
          <p:spPr>
            <a:xfrm>
              <a:off x="3149000" y="3144800"/>
              <a:ext cx="13350" cy="70100"/>
            </a:xfrm>
            <a:custGeom>
              <a:rect b="b" l="l" r="r" t="t"/>
              <a:pathLst>
                <a:path extrusionOk="0" h="2804" w="534">
                  <a:moveTo>
                    <a:pt x="167" y="1"/>
                  </a:moveTo>
                  <a:lnTo>
                    <a:pt x="67" y="68"/>
                  </a:lnTo>
                  <a:lnTo>
                    <a:pt x="34" y="134"/>
                  </a:lnTo>
                  <a:lnTo>
                    <a:pt x="0" y="234"/>
                  </a:lnTo>
                  <a:lnTo>
                    <a:pt x="67" y="802"/>
                  </a:lnTo>
                  <a:lnTo>
                    <a:pt x="67" y="1402"/>
                  </a:lnTo>
                  <a:lnTo>
                    <a:pt x="34" y="1969"/>
                  </a:lnTo>
                  <a:lnTo>
                    <a:pt x="0" y="2570"/>
                  </a:lnTo>
                  <a:lnTo>
                    <a:pt x="0" y="2637"/>
                  </a:lnTo>
                  <a:lnTo>
                    <a:pt x="67" y="2737"/>
                  </a:lnTo>
                  <a:lnTo>
                    <a:pt x="134" y="2770"/>
                  </a:lnTo>
                  <a:lnTo>
                    <a:pt x="234" y="2803"/>
                  </a:lnTo>
                  <a:lnTo>
                    <a:pt x="334" y="2770"/>
                  </a:lnTo>
                  <a:lnTo>
                    <a:pt x="401" y="2737"/>
                  </a:lnTo>
                  <a:lnTo>
                    <a:pt x="467" y="2637"/>
                  </a:lnTo>
                  <a:lnTo>
                    <a:pt x="467" y="2570"/>
                  </a:lnTo>
                  <a:lnTo>
                    <a:pt x="534" y="1969"/>
                  </a:lnTo>
                  <a:lnTo>
                    <a:pt x="534" y="1402"/>
                  </a:lnTo>
                  <a:lnTo>
                    <a:pt x="534" y="802"/>
                  </a:lnTo>
                  <a:lnTo>
                    <a:pt x="501" y="234"/>
                  </a:lnTo>
                  <a:lnTo>
                    <a:pt x="467" y="134"/>
                  </a:lnTo>
                  <a:lnTo>
                    <a:pt x="401" y="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6"/>
            <p:cNvSpPr/>
            <p:nvPr/>
          </p:nvSpPr>
          <p:spPr>
            <a:xfrm>
              <a:off x="3194875" y="3159000"/>
              <a:ext cx="15875" cy="57575"/>
            </a:xfrm>
            <a:custGeom>
              <a:rect b="b" l="l" r="r" t="t"/>
              <a:pathLst>
                <a:path extrusionOk="0" h="2303" w="635">
                  <a:moveTo>
                    <a:pt x="367" y="0"/>
                  </a:moveTo>
                  <a:lnTo>
                    <a:pt x="300" y="33"/>
                  </a:lnTo>
                  <a:lnTo>
                    <a:pt x="234" y="100"/>
                  </a:lnTo>
                  <a:lnTo>
                    <a:pt x="167" y="200"/>
                  </a:lnTo>
                  <a:lnTo>
                    <a:pt x="67" y="1134"/>
                  </a:lnTo>
                  <a:lnTo>
                    <a:pt x="0" y="2069"/>
                  </a:lnTo>
                  <a:lnTo>
                    <a:pt x="0" y="2169"/>
                  </a:lnTo>
                  <a:lnTo>
                    <a:pt x="67" y="2235"/>
                  </a:lnTo>
                  <a:lnTo>
                    <a:pt x="134" y="2302"/>
                  </a:lnTo>
                  <a:lnTo>
                    <a:pt x="334" y="2302"/>
                  </a:lnTo>
                  <a:lnTo>
                    <a:pt x="400" y="2235"/>
                  </a:lnTo>
                  <a:lnTo>
                    <a:pt x="467" y="2169"/>
                  </a:lnTo>
                  <a:lnTo>
                    <a:pt x="467" y="2069"/>
                  </a:lnTo>
                  <a:lnTo>
                    <a:pt x="534" y="1201"/>
                  </a:lnTo>
                  <a:lnTo>
                    <a:pt x="634" y="300"/>
                  </a:lnTo>
                  <a:lnTo>
                    <a:pt x="634" y="200"/>
                  </a:lnTo>
                  <a:lnTo>
                    <a:pt x="634" y="133"/>
                  </a:lnTo>
                  <a:lnTo>
                    <a:pt x="567" y="67"/>
                  </a:lnTo>
                  <a:lnTo>
                    <a:pt x="4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6"/>
            <p:cNvSpPr/>
            <p:nvPr/>
          </p:nvSpPr>
          <p:spPr>
            <a:xfrm>
              <a:off x="3252425" y="3179850"/>
              <a:ext cx="29200" cy="45050"/>
            </a:xfrm>
            <a:custGeom>
              <a:rect b="b" l="l" r="r" t="t"/>
              <a:pathLst>
                <a:path extrusionOk="0" h="1802" w="1168">
                  <a:moveTo>
                    <a:pt x="868" y="0"/>
                  </a:moveTo>
                  <a:lnTo>
                    <a:pt x="767" y="67"/>
                  </a:lnTo>
                  <a:lnTo>
                    <a:pt x="734" y="134"/>
                  </a:lnTo>
                  <a:lnTo>
                    <a:pt x="34" y="1435"/>
                  </a:lnTo>
                  <a:lnTo>
                    <a:pt x="0" y="1535"/>
                  </a:lnTo>
                  <a:lnTo>
                    <a:pt x="0" y="1635"/>
                  </a:lnTo>
                  <a:lnTo>
                    <a:pt x="67" y="1702"/>
                  </a:lnTo>
                  <a:lnTo>
                    <a:pt x="134" y="1768"/>
                  </a:lnTo>
                  <a:lnTo>
                    <a:pt x="200" y="1802"/>
                  </a:lnTo>
                  <a:lnTo>
                    <a:pt x="300" y="1802"/>
                  </a:lnTo>
                  <a:lnTo>
                    <a:pt x="401" y="1768"/>
                  </a:lnTo>
                  <a:lnTo>
                    <a:pt x="467" y="1668"/>
                  </a:lnTo>
                  <a:lnTo>
                    <a:pt x="1134" y="367"/>
                  </a:lnTo>
                  <a:lnTo>
                    <a:pt x="1168" y="267"/>
                  </a:lnTo>
                  <a:lnTo>
                    <a:pt x="1168" y="167"/>
                  </a:lnTo>
                  <a:lnTo>
                    <a:pt x="1134" y="100"/>
                  </a:lnTo>
                  <a:lnTo>
                    <a:pt x="1034" y="33"/>
                  </a:lnTo>
                  <a:lnTo>
                    <a:pt x="9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1" name="Google Shape;571;p36"/>
          <p:cNvGrpSpPr/>
          <p:nvPr/>
        </p:nvGrpSpPr>
        <p:grpSpPr>
          <a:xfrm>
            <a:off x="4586201" y="3196626"/>
            <a:ext cx="191096" cy="357879"/>
            <a:chOff x="2952150" y="3194850"/>
            <a:chExt cx="105125" cy="196875"/>
          </a:xfrm>
        </p:grpSpPr>
        <p:sp>
          <p:nvSpPr>
            <p:cNvPr id="572" name="Google Shape;572;p36"/>
            <p:cNvSpPr/>
            <p:nvPr/>
          </p:nvSpPr>
          <p:spPr>
            <a:xfrm>
              <a:off x="2952150" y="3371675"/>
              <a:ext cx="71750" cy="20050"/>
            </a:xfrm>
            <a:custGeom>
              <a:rect b="b" l="l" r="r" t="t"/>
              <a:pathLst>
                <a:path extrusionOk="0" h="802" w="2870">
                  <a:moveTo>
                    <a:pt x="201" y="0"/>
                  </a:moveTo>
                  <a:lnTo>
                    <a:pt x="134" y="34"/>
                  </a:lnTo>
                  <a:lnTo>
                    <a:pt x="67" y="101"/>
                  </a:lnTo>
                  <a:lnTo>
                    <a:pt x="1" y="167"/>
                  </a:lnTo>
                  <a:lnTo>
                    <a:pt x="1" y="267"/>
                  </a:lnTo>
                  <a:lnTo>
                    <a:pt x="34" y="367"/>
                  </a:lnTo>
                  <a:lnTo>
                    <a:pt x="101" y="434"/>
                  </a:lnTo>
                  <a:lnTo>
                    <a:pt x="167" y="468"/>
                  </a:lnTo>
                  <a:lnTo>
                    <a:pt x="2570" y="801"/>
                  </a:lnTo>
                  <a:lnTo>
                    <a:pt x="2670" y="801"/>
                  </a:lnTo>
                  <a:lnTo>
                    <a:pt x="2770" y="768"/>
                  </a:lnTo>
                  <a:lnTo>
                    <a:pt x="2836" y="734"/>
                  </a:lnTo>
                  <a:lnTo>
                    <a:pt x="2870" y="634"/>
                  </a:lnTo>
                  <a:lnTo>
                    <a:pt x="2870" y="534"/>
                  </a:lnTo>
                  <a:lnTo>
                    <a:pt x="2836" y="468"/>
                  </a:lnTo>
                  <a:lnTo>
                    <a:pt x="2803" y="367"/>
                  </a:lnTo>
                  <a:lnTo>
                    <a:pt x="2703" y="3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6"/>
            <p:cNvSpPr/>
            <p:nvPr/>
          </p:nvSpPr>
          <p:spPr>
            <a:xfrm>
              <a:off x="2958825" y="3281600"/>
              <a:ext cx="67575" cy="26700"/>
            </a:xfrm>
            <a:custGeom>
              <a:rect b="b" l="l" r="r" t="t"/>
              <a:pathLst>
                <a:path extrusionOk="0" h="1068" w="2703">
                  <a:moveTo>
                    <a:pt x="167" y="0"/>
                  </a:moveTo>
                  <a:lnTo>
                    <a:pt x="101" y="34"/>
                  </a:lnTo>
                  <a:lnTo>
                    <a:pt x="34" y="100"/>
                  </a:lnTo>
                  <a:lnTo>
                    <a:pt x="1" y="201"/>
                  </a:lnTo>
                  <a:lnTo>
                    <a:pt x="1" y="267"/>
                  </a:lnTo>
                  <a:lnTo>
                    <a:pt x="1" y="367"/>
                  </a:lnTo>
                  <a:lnTo>
                    <a:pt x="67" y="434"/>
                  </a:lnTo>
                  <a:lnTo>
                    <a:pt x="167" y="467"/>
                  </a:lnTo>
                  <a:lnTo>
                    <a:pt x="2403" y="1068"/>
                  </a:lnTo>
                  <a:lnTo>
                    <a:pt x="2503" y="1068"/>
                  </a:lnTo>
                  <a:lnTo>
                    <a:pt x="2603" y="1035"/>
                  </a:lnTo>
                  <a:lnTo>
                    <a:pt x="2636" y="968"/>
                  </a:lnTo>
                  <a:lnTo>
                    <a:pt x="2703" y="868"/>
                  </a:lnTo>
                  <a:lnTo>
                    <a:pt x="2703" y="801"/>
                  </a:lnTo>
                  <a:lnTo>
                    <a:pt x="2670" y="701"/>
                  </a:lnTo>
                  <a:lnTo>
                    <a:pt x="2603" y="634"/>
                  </a:lnTo>
                  <a:lnTo>
                    <a:pt x="2536" y="601"/>
                  </a:lnTo>
                  <a:lnTo>
                    <a:pt x="267" y="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6"/>
            <p:cNvSpPr/>
            <p:nvPr/>
          </p:nvSpPr>
          <p:spPr>
            <a:xfrm>
              <a:off x="2989675" y="3228225"/>
              <a:ext cx="45075" cy="30875"/>
            </a:xfrm>
            <a:custGeom>
              <a:rect b="b" l="l" r="r" t="t"/>
              <a:pathLst>
                <a:path extrusionOk="0" h="1235" w="1803">
                  <a:moveTo>
                    <a:pt x="168" y="0"/>
                  </a:moveTo>
                  <a:lnTo>
                    <a:pt x="101" y="33"/>
                  </a:lnTo>
                  <a:lnTo>
                    <a:pt x="34" y="100"/>
                  </a:lnTo>
                  <a:lnTo>
                    <a:pt x="1" y="200"/>
                  </a:lnTo>
                  <a:lnTo>
                    <a:pt x="1" y="267"/>
                  </a:lnTo>
                  <a:lnTo>
                    <a:pt x="34" y="367"/>
                  </a:lnTo>
                  <a:lnTo>
                    <a:pt x="101" y="434"/>
                  </a:lnTo>
                  <a:lnTo>
                    <a:pt x="1436" y="1201"/>
                  </a:lnTo>
                  <a:lnTo>
                    <a:pt x="1502" y="1235"/>
                  </a:lnTo>
                  <a:lnTo>
                    <a:pt x="1602" y="1201"/>
                  </a:lnTo>
                  <a:lnTo>
                    <a:pt x="1702" y="1168"/>
                  </a:lnTo>
                  <a:lnTo>
                    <a:pt x="1769" y="1101"/>
                  </a:lnTo>
                  <a:lnTo>
                    <a:pt x="1803" y="1001"/>
                  </a:lnTo>
                  <a:lnTo>
                    <a:pt x="1769" y="934"/>
                  </a:lnTo>
                  <a:lnTo>
                    <a:pt x="1736" y="834"/>
                  </a:lnTo>
                  <a:lnTo>
                    <a:pt x="1669" y="76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3024725" y="3194850"/>
              <a:ext cx="32550" cy="38400"/>
            </a:xfrm>
            <a:custGeom>
              <a:rect b="b" l="l" r="r" t="t"/>
              <a:pathLst>
                <a:path extrusionOk="0" h="1536" w="1302">
                  <a:moveTo>
                    <a:pt x="134" y="1"/>
                  </a:moveTo>
                  <a:lnTo>
                    <a:pt x="67" y="67"/>
                  </a:lnTo>
                  <a:lnTo>
                    <a:pt x="0" y="134"/>
                  </a:lnTo>
                  <a:lnTo>
                    <a:pt x="0" y="234"/>
                  </a:lnTo>
                  <a:lnTo>
                    <a:pt x="0" y="334"/>
                  </a:lnTo>
                  <a:lnTo>
                    <a:pt x="67" y="401"/>
                  </a:lnTo>
                  <a:lnTo>
                    <a:pt x="901" y="1469"/>
                  </a:lnTo>
                  <a:lnTo>
                    <a:pt x="968" y="1535"/>
                  </a:lnTo>
                  <a:lnTo>
                    <a:pt x="1168" y="1535"/>
                  </a:lnTo>
                  <a:lnTo>
                    <a:pt x="1235" y="1469"/>
                  </a:lnTo>
                  <a:lnTo>
                    <a:pt x="1301" y="1402"/>
                  </a:lnTo>
                  <a:lnTo>
                    <a:pt x="1301" y="1302"/>
                  </a:lnTo>
                  <a:lnTo>
                    <a:pt x="1301" y="1235"/>
                  </a:lnTo>
                  <a:lnTo>
                    <a:pt x="1235" y="1135"/>
                  </a:lnTo>
                  <a:lnTo>
                    <a:pt x="401" y="67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36"/>
          <p:cNvSpPr/>
          <p:nvPr/>
        </p:nvSpPr>
        <p:spPr>
          <a:xfrm>
            <a:off x="5712604" y="1281918"/>
            <a:ext cx="499077" cy="315591"/>
          </a:xfrm>
          <a:custGeom>
            <a:rect b="b" l="l" r="r" t="t"/>
            <a:pathLst>
              <a:path extrusionOk="0" h="7541" w="9476">
                <a:moveTo>
                  <a:pt x="9275" y="0"/>
                </a:moveTo>
                <a:lnTo>
                  <a:pt x="8641" y="34"/>
                </a:lnTo>
                <a:lnTo>
                  <a:pt x="8007" y="100"/>
                </a:lnTo>
                <a:lnTo>
                  <a:pt x="7407" y="200"/>
                </a:lnTo>
                <a:lnTo>
                  <a:pt x="6806" y="334"/>
                </a:lnTo>
                <a:lnTo>
                  <a:pt x="6206" y="534"/>
                </a:lnTo>
                <a:lnTo>
                  <a:pt x="5639" y="768"/>
                </a:lnTo>
                <a:lnTo>
                  <a:pt x="5071" y="1001"/>
                </a:lnTo>
                <a:lnTo>
                  <a:pt x="4538" y="1301"/>
                </a:lnTo>
                <a:lnTo>
                  <a:pt x="4004" y="1635"/>
                </a:lnTo>
                <a:lnTo>
                  <a:pt x="3503" y="1969"/>
                </a:lnTo>
                <a:lnTo>
                  <a:pt x="3036" y="2369"/>
                </a:lnTo>
                <a:lnTo>
                  <a:pt x="2569" y="2803"/>
                </a:lnTo>
                <a:lnTo>
                  <a:pt x="2136" y="3236"/>
                </a:lnTo>
                <a:lnTo>
                  <a:pt x="1735" y="3704"/>
                </a:lnTo>
                <a:lnTo>
                  <a:pt x="1368" y="4204"/>
                </a:lnTo>
                <a:lnTo>
                  <a:pt x="1035" y="4738"/>
                </a:lnTo>
                <a:lnTo>
                  <a:pt x="701" y="5338"/>
                </a:lnTo>
                <a:lnTo>
                  <a:pt x="434" y="5972"/>
                </a:lnTo>
                <a:lnTo>
                  <a:pt x="200" y="6606"/>
                </a:lnTo>
                <a:lnTo>
                  <a:pt x="0" y="7240"/>
                </a:lnTo>
                <a:lnTo>
                  <a:pt x="0" y="7340"/>
                </a:lnTo>
                <a:lnTo>
                  <a:pt x="34" y="7440"/>
                </a:lnTo>
                <a:lnTo>
                  <a:pt x="100" y="7507"/>
                </a:lnTo>
                <a:lnTo>
                  <a:pt x="167" y="7540"/>
                </a:lnTo>
                <a:lnTo>
                  <a:pt x="334" y="7540"/>
                </a:lnTo>
                <a:lnTo>
                  <a:pt x="401" y="7474"/>
                </a:lnTo>
                <a:lnTo>
                  <a:pt x="467" y="7373"/>
                </a:lnTo>
                <a:lnTo>
                  <a:pt x="668" y="6673"/>
                </a:lnTo>
                <a:lnTo>
                  <a:pt x="934" y="6006"/>
                </a:lnTo>
                <a:lnTo>
                  <a:pt x="1235" y="5338"/>
                </a:lnTo>
                <a:lnTo>
                  <a:pt x="1602" y="4738"/>
                </a:lnTo>
                <a:lnTo>
                  <a:pt x="2035" y="4137"/>
                </a:lnTo>
                <a:lnTo>
                  <a:pt x="2469" y="3570"/>
                </a:lnTo>
                <a:lnTo>
                  <a:pt x="2970" y="3036"/>
                </a:lnTo>
                <a:lnTo>
                  <a:pt x="3537" y="2569"/>
                </a:lnTo>
                <a:lnTo>
                  <a:pt x="4137" y="2102"/>
                </a:lnTo>
                <a:lnTo>
                  <a:pt x="4805" y="1668"/>
                </a:lnTo>
                <a:lnTo>
                  <a:pt x="5505" y="1335"/>
                </a:lnTo>
                <a:lnTo>
                  <a:pt x="6206" y="1035"/>
                </a:lnTo>
                <a:lnTo>
                  <a:pt x="6940" y="801"/>
                </a:lnTo>
                <a:lnTo>
                  <a:pt x="7707" y="634"/>
                </a:lnTo>
                <a:lnTo>
                  <a:pt x="8474" y="534"/>
                </a:lnTo>
                <a:lnTo>
                  <a:pt x="9275" y="467"/>
                </a:lnTo>
                <a:lnTo>
                  <a:pt x="9375" y="467"/>
                </a:lnTo>
                <a:lnTo>
                  <a:pt x="9442" y="401"/>
                </a:lnTo>
                <a:lnTo>
                  <a:pt x="9475" y="334"/>
                </a:lnTo>
                <a:lnTo>
                  <a:pt x="9475" y="234"/>
                </a:lnTo>
                <a:lnTo>
                  <a:pt x="9475" y="134"/>
                </a:lnTo>
                <a:lnTo>
                  <a:pt x="9442" y="67"/>
                </a:lnTo>
                <a:lnTo>
                  <a:pt x="937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6"/>
          <p:cNvSpPr/>
          <p:nvPr/>
        </p:nvSpPr>
        <p:spPr>
          <a:xfrm rot="-8673942">
            <a:off x="7920570" y="3324470"/>
            <a:ext cx="499078" cy="315581"/>
          </a:xfrm>
          <a:custGeom>
            <a:rect b="b" l="l" r="r" t="t"/>
            <a:pathLst>
              <a:path extrusionOk="0" h="7541" w="9476">
                <a:moveTo>
                  <a:pt x="9275" y="0"/>
                </a:moveTo>
                <a:lnTo>
                  <a:pt x="8641" y="34"/>
                </a:lnTo>
                <a:lnTo>
                  <a:pt x="8007" y="100"/>
                </a:lnTo>
                <a:lnTo>
                  <a:pt x="7407" y="200"/>
                </a:lnTo>
                <a:lnTo>
                  <a:pt x="6806" y="334"/>
                </a:lnTo>
                <a:lnTo>
                  <a:pt x="6206" y="534"/>
                </a:lnTo>
                <a:lnTo>
                  <a:pt x="5639" y="768"/>
                </a:lnTo>
                <a:lnTo>
                  <a:pt x="5071" y="1001"/>
                </a:lnTo>
                <a:lnTo>
                  <a:pt x="4538" y="1301"/>
                </a:lnTo>
                <a:lnTo>
                  <a:pt x="4004" y="1635"/>
                </a:lnTo>
                <a:lnTo>
                  <a:pt x="3503" y="1969"/>
                </a:lnTo>
                <a:lnTo>
                  <a:pt x="3036" y="2369"/>
                </a:lnTo>
                <a:lnTo>
                  <a:pt x="2569" y="2803"/>
                </a:lnTo>
                <a:lnTo>
                  <a:pt x="2136" y="3236"/>
                </a:lnTo>
                <a:lnTo>
                  <a:pt x="1735" y="3704"/>
                </a:lnTo>
                <a:lnTo>
                  <a:pt x="1368" y="4204"/>
                </a:lnTo>
                <a:lnTo>
                  <a:pt x="1035" y="4738"/>
                </a:lnTo>
                <a:lnTo>
                  <a:pt x="701" y="5338"/>
                </a:lnTo>
                <a:lnTo>
                  <a:pt x="434" y="5972"/>
                </a:lnTo>
                <a:lnTo>
                  <a:pt x="200" y="6606"/>
                </a:lnTo>
                <a:lnTo>
                  <a:pt x="0" y="7240"/>
                </a:lnTo>
                <a:lnTo>
                  <a:pt x="0" y="7340"/>
                </a:lnTo>
                <a:lnTo>
                  <a:pt x="34" y="7440"/>
                </a:lnTo>
                <a:lnTo>
                  <a:pt x="100" y="7507"/>
                </a:lnTo>
                <a:lnTo>
                  <a:pt x="167" y="7540"/>
                </a:lnTo>
                <a:lnTo>
                  <a:pt x="334" y="7540"/>
                </a:lnTo>
                <a:lnTo>
                  <a:pt x="401" y="7474"/>
                </a:lnTo>
                <a:lnTo>
                  <a:pt x="467" y="7373"/>
                </a:lnTo>
                <a:lnTo>
                  <a:pt x="668" y="6673"/>
                </a:lnTo>
                <a:lnTo>
                  <a:pt x="934" y="6006"/>
                </a:lnTo>
                <a:lnTo>
                  <a:pt x="1235" y="5338"/>
                </a:lnTo>
                <a:lnTo>
                  <a:pt x="1602" y="4738"/>
                </a:lnTo>
                <a:lnTo>
                  <a:pt x="2035" y="4137"/>
                </a:lnTo>
                <a:lnTo>
                  <a:pt x="2469" y="3570"/>
                </a:lnTo>
                <a:lnTo>
                  <a:pt x="2970" y="3036"/>
                </a:lnTo>
                <a:lnTo>
                  <a:pt x="3537" y="2569"/>
                </a:lnTo>
                <a:lnTo>
                  <a:pt x="4137" y="2102"/>
                </a:lnTo>
                <a:lnTo>
                  <a:pt x="4805" y="1668"/>
                </a:lnTo>
                <a:lnTo>
                  <a:pt x="5505" y="1335"/>
                </a:lnTo>
                <a:lnTo>
                  <a:pt x="6206" y="1035"/>
                </a:lnTo>
                <a:lnTo>
                  <a:pt x="6940" y="801"/>
                </a:lnTo>
                <a:lnTo>
                  <a:pt x="7707" y="634"/>
                </a:lnTo>
                <a:lnTo>
                  <a:pt x="8474" y="534"/>
                </a:lnTo>
                <a:lnTo>
                  <a:pt x="9275" y="467"/>
                </a:lnTo>
                <a:lnTo>
                  <a:pt x="9375" y="467"/>
                </a:lnTo>
                <a:lnTo>
                  <a:pt x="9442" y="401"/>
                </a:lnTo>
                <a:lnTo>
                  <a:pt x="9475" y="334"/>
                </a:lnTo>
                <a:lnTo>
                  <a:pt x="9475" y="234"/>
                </a:lnTo>
                <a:lnTo>
                  <a:pt x="9475" y="134"/>
                </a:lnTo>
                <a:lnTo>
                  <a:pt x="9442" y="67"/>
                </a:lnTo>
                <a:lnTo>
                  <a:pt x="9375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6"/>
          <p:cNvSpPr txBox="1"/>
          <p:nvPr/>
        </p:nvSpPr>
        <p:spPr>
          <a:xfrm>
            <a:off x="969649" y="1084663"/>
            <a:ext cx="14298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03</a:t>
            </a:r>
            <a:endParaRPr b="1" sz="72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579" name="Google Shape;579;p36"/>
          <p:cNvSpPr txBox="1"/>
          <p:nvPr/>
        </p:nvSpPr>
        <p:spPr>
          <a:xfrm>
            <a:off x="1045850" y="2941950"/>
            <a:ext cx="32718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Exploratory Data Analysis</a:t>
            </a:r>
            <a:endParaRPr b="1" sz="40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  <a:p>
            <a:pPr indent="0" lvl="0" marL="0" rtl="0" algn="l">
              <a:spcBef>
                <a:spcPts val="100"/>
              </a:spcBef>
              <a:spcAft>
                <a:spcPts val="100"/>
              </a:spcAft>
              <a:buNone/>
            </a:pPr>
            <a:r>
              <a:t/>
            </a:r>
            <a:endParaRPr b="1" sz="40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37"/>
          <p:cNvSpPr txBox="1"/>
          <p:nvPr>
            <p:ph idx="12" type="sldNum"/>
          </p:nvPr>
        </p:nvSpPr>
        <p:spPr>
          <a:xfrm>
            <a:off x="8380275" y="4513500"/>
            <a:ext cx="410700" cy="43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5" name="Google Shape;585;p37"/>
          <p:cNvSpPr txBox="1"/>
          <p:nvPr>
            <p:ph idx="2" type="title"/>
          </p:nvPr>
        </p:nvSpPr>
        <p:spPr>
          <a:xfrm>
            <a:off x="6385200" y="1132800"/>
            <a:ext cx="2835000" cy="30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Data </a:t>
            </a:r>
            <a:r>
              <a:rPr lang="en" sz="1400"/>
              <a:t>Dictionary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lang="en" sz="1100"/>
              <a:t>Temperature</a:t>
            </a:r>
            <a:endParaRPr b="0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Weather Temperature of Tetouan city.</a:t>
            </a:r>
            <a:endParaRPr b="0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lang="en" sz="1100"/>
              <a:t>Humidity</a:t>
            </a:r>
            <a:endParaRPr b="0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Weather Humidity of Tetouan city.</a:t>
            </a:r>
            <a:endParaRPr b="0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lang="en" sz="1100"/>
              <a:t>Wind Speed</a:t>
            </a:r>
            <a:endParaRPr b="0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Wind Speed </a:t>
            </a:r>
            <a:r>
              <a:rPr b="0" lang="en" sz="1100"/>
              <a:t>of Tetouan city.</a:t>
            </a:r>
            <a:endParaRPr b="0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0" lang="en" sz="1100"/>
              <a:t>General diffuse flows</a:t>
            </a:r>
            <a:endParaRPr b="0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100"/>
              <a:t>diffuse flows</a:t>
            </a:r>
            <a:endParaRPr b="0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Zone 1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power consumption of zone 1 of Tetouan city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/>
          </a:p>
        </p:txBody>
      </p:sp>
      <p:pic>
        <p:nvPicPr>
          <p:cNvPr id="586" name="Google Shape;586;p37"/>
          <p:cNvPicPr preferRelativeResize="0"/>
          <p:nvPr/>
        </p:nvPicPr>
        <p:blipFill rotWithShape="1">
          <a:blip r:embed="rId3">
            <a:alphaModFix/>
          </a:blip>
          <a:srcRect b="0" l="26264" r="0" t="25188"/>
          <a:stretch/>
        </p:blipFill>
        <p:spPr>
          <a:xfrm>
            <a:off x="365450" y="980400"/>
            <a:ext cx="5638503" cy="35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37"/>
          <p:cNvPicPr preferRelativeResize="0"/>
          <p:nvPr/>
        </p:nvPicPr>
        <p:blipFill rotWithShape="1">
          <a:blip r:embed="rId4">
            <a:alphaModFix/>
          </a:blip>
          <a:srcRect b="77420" l="7626" r="73206" t="0"/>
          <a:stretch/>
        </p:blipFill>
        <p:spPr>
          <a:xfrm>
            <a:off x="4975650" y="3807375"/>
            <a:ext cx="970501" cy="706124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37"/>
          <p:cNvSpPr txBox="1"/>
          <p:nvPr/>
        </p:nvSpPr>
        <p:spPr>
          <a:xfrm>
            <a:off x="357525" y="218575"/>
            <a:ext cx="5463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Exploratory data analysis</a:t>
            </a:r>
            <a:endParaRPr b="1" sz="2400">
              <a:solidFill>
                <a:srgbClr val="FFFFFF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pic>
        <p:nvPicPr>
          <p:cNvPr id="589" name="Google Shape;58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4725" y="3551650"/>
            <a:ext cx="315375" cy="3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ctricity Supplier Business Plan by Slidesgo">
  <a:themeElements>
    <a:clrScheme name="Simple Light">
      <a:dk1>
        <a:srgbClr val="000000"/>
      </a:dk1>
      <a:lt1>
        <a:srgbClr val="FFECD6"/>
      </a:lt1>
      <a:dk2>
        <a:srgbClr val="FFFFFF"/>
      </a:dk2>
      <a:lt2>
        <a:srgbClr val="E5744C"/>
      </a:lt2>
      <a:accent1>
        <a:srgbClr val="98E5CB"/>
      </a:accent1>
      <a:accent2>
        <a:srgbClr val="F4DF4A"/>
      </a:accent2>
      <a:accent3>
        <a:srgbClr val="B1DEFD"/>
      </a:accent3>
      <a:accent4>
        <a:srgbClr val="FFFFFF"/>
      </a:accent4>
      <a:accent5>
        <a:srgbClr val="FFFFFF"/>
      </a:accent5>
      <a:accent6>
        <a:srgbClr val="000000"/>
      </a:accent6>
      <a:hlink>
        <a:srgbClr val="1B1A1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